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66" r:id="rId5"/>
    <p:sldId id="275" r:id="rId6"/>
    <p:sldId id="290" r:id="rId7"/>
    <p:sldId id="277" r:id="rId8"/>
    <p:sldId id="278" r:id="rId9"/>
    <p:sldId id="274" r:id="rId10"/>
    <p:sldId id="279" r:id="rId11"/>
    <p:sldId id="289" r:id="rId12"/>
    <p:sldId id="295" r:id="rId13"/>
    <p:sldId id="293" r:id="rId14"/>
    <p:sldId id="281" r:id="rId15"/>
    <p:sldId id="280" r:id="rId16"/>
    <p:sldId id="283" r:id="rId17"/>
    <p:sldId id="285" r:id="rId18"/>
    <p:sldId id="297" r:id="rId19"/>
    <p:sldId id="284" r:id="rId20"/>
    <p:sldId id="294" r:id="rId21"/>
    <p:sldId id="296" r:id="rId22"/>
    <p:sldId id="287" r:id="rId23"/>
    <p:sldId id="298" r:id="rId24"/>
    <p:sldId id="291" r:id="rId25"/>
    <p:sldId id="272" r:id="rId26"/>
  </p:sldIdLst>
  <p:sldSz cx="12192000" cy="6858000"/>
  <p:notesSz cx="6799263" cy="9929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003271"/>
    <a:srgbClr val="0089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3603FE-F0B8-4CB6-8977-21A4E1B42CAD}" v="230" dt="2023-07-28T14:45:48.9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19" autoAdjust="0"/>
    <p:restoredTop sz="94660"/>
  </p:normalViewPr>
  <p:slideViewPr>
    <p:cSldViewPr showGuides="1">
      <p:cViewPr>
        <p:scale>
          <a:sx n="75" d="100"/>
          <a:sy n="75" d="100"/>
        </p:scale>
        <p:origin x="-250" y="-19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114" d="100"/>
          <a:sy n="114" d="100"/>
        </p:scale>
        <p:origin x="4384" y="184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Joos" userId="5141fdf8-f9d0-46bd-aea6-dccea03d4414" providerId="ADAL" clId="{223603FE-F0B8-4CB6-8977-21A4E1B42CAD}"/>
    <pc:docChg chg="undo custSel addSld delSld modSld sldOrd modNotesMaster modHandout">
      <pc:chgData name="Sandra Joos" userId="5141fdf8-f9d0-46bd-aea6-dccea03d4414" providerId="ADAL" clId="{223603FE-F0B8-4CB6-8977-21A4E1B42CAD}" dt="2023-07-28T14:45:48.909" v="2830"/>
      <pc:docMkLst>
        <pc:docMk/>
      </pc:docMkLst>
      <pc:sldChg chg="del">
        <pc:chgData name="Sandra Joos" userId="5141fdf8-f9d0-46bd-aea6-dccea03d4414" providerId="ADAL" clId="{223603FE-F0B8-4CB6-8977-21A4E1B42CAD}" dt="2023-07-28T08:33:54.099" v="158" actId="2696"/>
        <pc:sldMkLst>
          <pc:docMk/>
          <pc:sldMk cId="1205013449" sldId="268"/>
        </pc:sldMkLst>
      </pc:sldChg>
      <pc:sldChg chg="del">
        <pc:chgData name="Sandra Joos" userId="5141fdf8-f9d0-46bd-aea6-dccea03d4414" providerId="ADAL" clId="{223603FE-F0B8-4CB6-8977-21A4E1B42CAD}" dt="2023-07-28T08:33:58.053" v="159" actId="2696"/>
        <pc:sldMkLst>
          <pc:docMk/>
          <pc:sldMk cId="360686637" sldId="269"/>
        </pc:sldMkLst>
      </pc:sldChg>
      <pc:sldChg chg="modSp modAnim">
        <pc:chgData name="Sandra Joos" userId="5141fdf8-f9d0-46bd-aea6-dccea03d4414" providerId="ADAL" clId="{223603FE-F0B8-4CB6-8977-21A4E1B42CAD}" dt="2023-07-28T14:34:04.958" v="2787"/>
        <pc:sldMkLst>
          <pc:docMk/>
          <pc:sldMk cId="2502222476" sldId="277"/>
        </pc:sldMkLst>
        <pc:spChg chg="mod">
          <ac:chgData name="Sandra Joos" userId="5141fdf8-f9d0-46bd-aea6-dccea03d4414" providerId="ADAL" clId="{223603FE-F0B8-4CB6-8977-21A4E1B42CAD}" dt="2023-07-28T14:33:43.929" v="2786" actId="113"/>
          <ac:spMkLst>
            <pc:docMk/>
            <pc:sldMk cId="2502222476" sldId="277"/>
            <ac:spMk id="6" creationId="{E64E72A3-1E5D-F4F4-5E33-87C93B73FADD}"/>
          </ac:spMkLst>
        </pc:spChg>
      </pc:sldChg>
      <pc:sldChg chg="modSp">
        <pc:chgData name="Sandra Joos" userId="5141fdf8-f9d0-46bd-aea6-dccea03d4414" providerId="ADAL" clId="{223603FE-F0B8-4CB6-8977-21A4E1B42CAD}" dt="2023-07-28T14:35:35.871" v="2791" actId="20577"/>
        <pc:sldMkLst>
          <pc:docMk/>
          <pc:sldMk cId="3824375359" sldId="279"/>
        </pc:sldMkLst>
        <pc:spChg chg="mod">
          <ac:chgData name="Sandra Joos" userId="5141fdf8-f9d0-46bd-aea6-dccea03d4414" providerId="ADAL" clId="{223603FE-F0B8-4CB6-8977-21A4E1B42CAD}" dt="2023-07-28T14:35:35.871" v="2791" actId="20577"/>
          <ac:spMkLst>
            <pc:docMk/>
            <pc:sldMk cId="3824375359" sldId="279"/>
            <ac:spMk id="6" creationId="{9D59F1BD-306A-E041-57BA-3BE16EB35FAB}"/>
          </ac:spMkLst>
        </pc:spChg>
      </pc:sldChg>
      <pc:sldChg chg="modSp mod">
        <pc:chgData name="Sandra Joos" userId="5141fdf8-f9d0-46bd-aea6-dccea03d4414" providerId="ADAL" clId="{223603FE-F0B8-4CB6-8977-21A4E1B42CAD}" dt="2023-07-28T08:20:36.717" v="121" actId="20577"/>
        <pc:sldMkLst>
          <pc:docMk/>
          <pc:sldMk cId="1761939549" sldId="280"/>
        </pc:sldMkLst>
        <pc:spChg chg="mod">
          <ac:chgData name="Sandra Joos" userId="5141fdf8-f9d0-46bd-aea6-dccea03d4414" providerId="ADAL" clId="{223603FE-F0B8-4CB6-8977-21A4E1B42CAD}" dt="2023-07-28T08:20:36.717" v="121" actId="20577"/>
          <ac:spMkLst>
            <pc:docMk/>
            <pc:sldMk cId="1761939549" sldId="280"/>
            <ac:spMk id="2" creationId="{B5E4A17C-A9CC-7800-F846-7C5121BB4A48}"/>
          </ac:spMkLst>
        </pc:spChg>
      </pc:sldChg>
      <pc:sldChg chg="modSp mod">
        <pc:chgData name="Sandra Joos" userId="5141fdf8-f9d0-46bd-aea6-dccea03d4414" providerId="ADAL" clId="{223603FE-F0B8-4CB6-8977-21A4E1B42CAD}" dt="2023-07-28T08:19:08.669" v="50" actId="20577"/>
        <pc:sldMkLst>
          <pc:docMk/>
          <pc:sldMk cId="3697407584" sldId="281"/>
        </pc:sldMkLst>
        <pc:spChg chg="mod">
          <ac:chgData name="Sandra Joos" userId="5141fdf8-f9d0-46bd-aea6-dccea03d4414" providerId="ADAL" clId="{223603FE-F0B8-4CB6-8977-21A4E1B42CAD}" dt="2023-07-28T08:19:08.669" v="50" actId="20577"/>
          <ac:spMkLst>
            <pc:docMk/>
            <pc:sldMk cId="3697407584" sldId="281"/>
            <ac:spMk id="5" creationId="{0E116121-791C-3C74-C15F-88812186CBF5}"/>
          </ac:spMkLst>
        </pc:spChg>
      </pc:sldChg>
      <pc:sldChg chg="modSp mod modAnim">
        <pc:chgData name="Sandra Joos" userId="5141fdf8-f9d0-46bd-aea6-dccea03d4414" providerId="ADAL" clId="{223603FE-F0B8-4CB6-8977-21A4E1B42CAD}" dt="2023-07-28T14:42:57.280" v="2817"/>
        <pc:sldMkLst>
          <pc:docMk/>
          <pc:sldMk cId="2983699441" sldId="284"/>
        </pc:sldMkLst>
        <pc:spChg chg="mod">
          <ac:chgData name="Sandra Joos" userId="5141fdf8-f9d0-46bd-aea6-dccea03d4414" providerId="ADAL" clId="{223603FE-F0B8-4CB6-8977-21A4E1B42CAD}" dt="2023-07-28T12:36:46.655" v="835" actId="20577"/>
          <ac:spMkLst>
            <pc:docMk/>
            <pc:sldMk cId="2983699441" sldId="284"/>
            <ac:spMk id="4" creationId="{CE8580D7-9660-463C-A10A-D4A6212187AB}"/>
          </ac:spMkLst>
        </pc:spChg>
        <pc:spChg chg="mod">
          <ac:chgData name="Sandra Joos" userId="5141fdf8-f9d0-46bd-aea6-dccea03d4414" providerId="ADAL" clId="{223603FE-F0B8-4CB6-8977-21A4E1B42CAD}" dt="2023-07-28T12:58:29.717" v="1588" actId="20577"/>
          <ac:spMkLst>
            <pc:docMk/>
            <pc:sldMk cId="2983699441" sldId="284"/>
            <ac:spMk id="5" creationId="{EBD6ED6D-1D4F-DD54-E89B-F196EDE4A471}"/>
          </ac:spMkLst>
        </pc:spChg>
      </pc:sldChg>
      <pc:sldChg chg="modSp modAnim">
        <pc:chgData name="Sandra Joos" userId="5141fdf8-f9d0-46bd-aea6-dccea03d4414" providerId="ADAL" clId="{223603FE-F0B8-4CB6-8977-21A4E1B42CAD}" dt="2023-07-28T14:39:12.580" v="2797"/>
        <pc:sldMkLst>
          <pc:docMk/>
          <pc:sldMk cId="2103129032" sldId="285"/>
        </pc:sldMkLst>
        <pc:spChg chg="mod">
          <ac:chgData name="Sandra Joos" userId="5141fdf8-f9d0-46bd-aea6-dccea03d4414" providerId="ADAL" clId="{223603FE-F0B8-4CB6-8977-21A4E1B42CAD}" dt="2023-07-28T13:36:43.720" v="2201" actId="255"/>
          <ac:spMkLst>
            <pc:docMk/>
            <pc:sldMk cId="2103129032" sldId="285"/>
            <ac:spMk id="5" creationId="{4265FFBE-2709-A9A4-B483-2AEA55AD2441}"/>
          </ac:spMkLst>
        </pc:spChg>
      </pc:sldChg>
      <pc:sldChg chg="del">
        <pc:chgData name="Sandra Joos" userId="5141fdf8-f9d0-46bd-aea6-dccea03d4414" providerId="ADAL" clId="{223603FE-F0B8-4CB6-8977-21A4E1B42CAD}" dt="2023-07-28T09:33:38.081" v="239" actId="2696"/>
        <pc:sldMkLst>
          <pc:docMk/>
          <pc:sldMk cId="1354513553" sldId="286"/>
        </pc:sldMkLst>
      </pc:sldChg>
      <pc:sldChg chg="modSp mod">
        <pc:chgData name="Sandra Joos" userId="5141fdf8-f9d0-46bd-aea6-dccea03d4414" providerId="ADAL" clId="{223603FE-F0B8-4CB6-8977-21A4E1B42CAD}" dt="2023-07-28T13:59:27.178" v="2727" actId="20577"/>
        <pc:sldMkLst>
          <pc:docMk/>
          <pc:sldMk cId="140859827" sldId="287"/>
        </pc:sldMkLst>
        <pc:spChg chg="mod">
          <ac:chgData name="Sandra Joos" userId="5141fdf8-f9d0-46bd-aea6-dccea03d4414" providerId="ADAL" clId="{223603FE-F0B8-4CB6-8977-21A4E1B42CAD}" dt="2023-07-28T13:59:27.178" v="2727" actId="20577"/>
          <ac:spMkLst>
            <pc:docMk/>
            <pc:sldMk cId="140859827" sldId="287"/>
            <ac:spMk id="5" creationId="{9718971E-93B9-CC89-15E0-0BC08B3C3F17}"/>
          </ac:spMkLst>
        </pc:spChg>
      </pc:sldChg>
      <pc:sldChg chg="modSp add mod">
        <pc:chgData name="Sandra Joos" userId="5141fdf8-f9d0-46bd-aea6-dccea03d4414" providerId="ADAL" clId="{223603FE-F0B8-4CB6-8977-21A4E1B42CAD}" dt="2023-07-28T14:36:47.570" v="2796" actId="20577"/>
        <pc:sldMkLst>
          <pc:docMk/>
          <pc:sldMk cId="1040152997" sldId="289"/>
        </pc:sldMkLst>
        <pc:spChg chg="mod">
          <ac:chgData name="Sandra Joos" userId="5141fdf8-f9d0-46bd-aea6-dccea03d4414" providerId="ADAL" clId="{223603FE-F0B8-4CB6-8977-21A4E1B42CAD}" dt="2023-07-28T08:17:13.806" v="3" actId="113"/>
          <ac:spMkLst>
            <pc:docMk/>
            <pc:sldMk cId="1040152997" sldId="289"/>
            <ac:spMk id="4" creationId="{19532FDF-2CC0-96E3-0CC8-97AE9C78E388}"/>
          </ac:spMkLst>
        </pc:spChg>
        <pc:spChg chg="mod">
          <ac:chgData name="Sandra Joos" userId="5141fdf8-f9d0-46bd-aea6-dccea03d4414" providerId="ADAL" clId="{223603FE-F0B8-4CB6-8977-21A4E1B42CAD}" dt="2023-07-28T14:36:47.570" v="2796" actId="20577"/>
          <ac:spMkLst>
            <pc:docMk/>
            <pc:sldMk cId="1040152997" sldId="289"/>
            <ac:spMk id="5" creationId="{CB916E66-6807-44D3-EE93-3F72E7718832}"/>
          </ac:spMkLst>
        </pc:spChg>
      </pc:sldChg>
      <pc:sldChg chg="modSp add mod">
        <pc:chgData name="Sandra Joos" userId="5141fdf8-f9d0-46bd-aea6-dccea03d4414" providerId="ADAL" clId="{223603FE-F0B8-4CB6-8977-21A4E1B42CAD}" dt="2023-07-28T14:30:51.200" v="2784" actId="12"/>
        <pc:sldMkLst>
          <pc:docMk/>
          <pc:sldMk cId="1826807092" sldId="291"/>
        </pc:sldMkLst>
        <pc:spChg chg="mod">
          <ac:chgData name="Sandra Joos" userId="5141fdf8-f9d0-46bd-aea6-dccea03d4414" providerId="ADAL" clId="{223603FE-F0B8-4CB6-8977-21A4E1B42CAD}" dt="2023-07-28T14:30:51.200" v="2784" actId="12"/>
          <ac:spMkLst>
            <pc:docMk/>
            <pc:sldMk cId="1826807092" sldId="291"/>
            <ac:spMk id="5" creationId="{FA0A61A9-F2C9-EE67-A3D4-308498837DFF}"/>
          </ac:spMkLst>
        </pc:spChg>
      </pc:sldChg>
      <pc:sldChg chg="del">
        <pc:chgData name="Sandra Joos" userId="5141fdf8-f9d0-46bd-aea6-dccea03d4414" providerId="ADAL" clId="{223603FE-F0B8-4CB6-8977-21A4E1B42CAD}" dt="2023-07-28T14:32:47.792" v="2785" actId="2696"/>
        <pc:sldMkLst>
          <pc:docMk/>
          <pc:sldMk cId="2180304608" sldId="292"/>
        </pc:sldMkLst>
      </pc:sldChg>
      <pc:sldChg chg="modSp add mod">
        <pc:chgData name="Sandra Joos" userId="5141fdf8-f9d0-46bd-aea6-dccea03d4414" providerId="ADAL" clId="{223603FE-F0B8-4CB6-8977-21A4E1B42CAD}" dt="2023-07-28T11:47:51.824" v="498" actId="20577"/>
        <pc:sldMkLst>
          <pc:docMk/>
          <pc:sldMk cId="467565161" sldId="295"/>
        </pc:sldMkLst>
        <pc:spChg chg="mod">
          <ac:chgData name="Sandra Joos" userId="5141fdf8-f9d0-46bd-aea6-dccea03d4414" providerId="ADAL" clId="{223603FE-F0B8-4CB6-8977-21A4E1B42CAD}" dt="2023-07-28T08:17:26.950" v="4" actId="113"/>
          <ac:spMkLst>
            <pc:docMk/>
            <pc:sldMk cId="467565161" sldId="295"/>
            <ac:spMk id="4" creationId="{631FD981-4C24-9580-2126-A19C5019A408}"/>
          </ac:spMkLst>
        </pc:spChg>
        <pc:spChg chg="mod">
          <ac:chgData name="Sandra Joos" userId="5141fdf8-f9d0-46bd-aea6-dccea03d4414" providerId="ADAL" clId="{223603FE-F0B8-4CB6-8977-21A4E1B42CAD}" dt="2023-07-28T11:47:51.824" v="498" actId="20577"/>
          <ac:spMkLst>
            <pc:docMk/>
            <pc:sldMk cId="467565161" sldId="295"/>
            <ac:spMk id="5" creationId="{3338B468-23B8-031C-562E-0779DED65EFA}"/>
          </ac:spMkLst>
        </pc:spChg>
      </pc:sldChg>
      <pc:sldChg chg="modSp new mod ord modAnim">
        <pc:chgData name="Sandra Joos" userId="5141fdf8-f9d0-46bd-aea6-dccea03d4414" providerId="ADAL" clId="{223603FE-F0B8-4CB6-8977-21A4E1B42CAD}" dt="2023-07-28T14:43:45.506" v="2819"/>
        <pc:sldMkLst>
          <pc:docMk/>
          <pc:sldMk cId="1444324466" sldId="296"/>
        </pc:sldMkLst>
        <pc:spChg chg="mod">
          <ac:chgData name="Sandra Joos" userId="5141fdf8-f9d0-46bd-aea6-dccea03d4414" providerId="ADAL" clId="{223603FE-F0B8-4CB6-8977-21A4E1B42CAD}" dt="2023-07-28T12:52:33.532" v="1561" actId="20577"/>
          <ac:spMkLst>
            <pc:docMk/>
            <pc:sldMk cId="1444324466" sldId="296"/>
            <ac:spMk id="4" creationId="{8BBBC1E8-25D0-5A7C-B897-375CC5D91CDB}"/>
          </ac:spMkLst>
        </pc:spChg>
        <pc:spChg chg="mod">
          <ac:chgData name="Sandra Joos" userId="5141fdf8-f9d0-46bd-aea6-dccea03d4414" providerId="ADAL" clId="{223603FE-F0B8-4CB6-8977-21A4E1B42CAD}" dt="2023-07-28T14:06:27.008" v="2769" actId="20577"/>
          <ac:spMkLst>
            <pc:docMk/>
            <pc:sldMk cId="1444324466" sldId="296"/>
            <ac:spMk id="5" creationId="{DE65AFBB-8E01-7EE8-7E0C-B78AF7736A09}"/>
          </ac:spMkLst>
        </pc:spChg>
      </pc:sldChg>
      <pc:sldChg chg="modSp new mod modAnim">
        <pc:chgData name="Sandra Joos" userId="5141fdf8-f9d0-46bd-aea6-dccea03d4414" providerId="ADAL" clId="{223603FE-F0B8-4CB6-8977-21A4E1B42CAD}" dt="2023-07-28T14:40:16.184" v="2810"/>
        <pc:sldMkLst>
          <pc:docMk/>
          <pc:sldMk cId="3772300272" sldId="297"/>
        </pc:sldMkLst>
        <pc:spChg chg="mod">
          <ac:chgData name="Sandra Joos" userId="5141fdf8-f9d0-46bd-aea6-dccea03d4414" providerId="ADAL" clId="{223603FE-F0B8-4CB6-8977-21A4E1B42CAD}" dt="2023-07-28T12:22:25.605" v="556" actId="20577"/>
          <ac:spMkLst>
            <pc:docMk/>
            <pc:sldMk cId="3772300272" sldId="297"/>
            <ac:spMk id="4" creationId="{6E954A84-E721-3394-BB12-17995759BBB5}"/>
          </ac:spMkLst>
        </pc:spChg>
        <pc:spChg chg="mod">
          <ac:chgData name="Sandra Joos" userId="5141fdf8-f9d0-46bd-aea6-dccea03d4414" providerId="ADAL" clId="{223603FE-F0B8-4CB6-8977-21A4E1B42CAD}" dt="2023-07-28T14:40:10.928" v="2809" actId="20577"/>
          <ac:spMkLst>
            <pc:docMk/>
            <pc:sldMk cId="3772300272" sldId="297"/>
            <ac:spMk id="5" creationId="{E109239A-24F5-F958-5F81-6E9AC2519D57}"/>
          </ac:spMkLst>
        </pc:spChg>
      </pc:sldChg>
      <pc:sldChg chg="addSp delSp modSp new mod">
        <pc:chgData name="Sandra Joos" userId="5141fdf8-f9d0-46bd-aea6-dccea03d4414" providerId="ADAL" clId="{223603FE-F0B8-4CB6-8977-21A4E1B42CAD}" dt="2023-07-28T14:44:46.946" v="2829" actId="20577"/>
        <pc:sldMkLst>
          <pc:docMk/>
          <pc:sldMk cId="47123822" sldId="298"/>
        </pc:sldMkLst>
        <pc:spChg chg="mod">
          <ac:chgData name="Sandra Joos" userId="5141fdf8-f9d0-46bd-aea6-dccea03d4414" providerId="ADAL" clId="{223603FE-F0B8-4CB6-8977-21A4E1B42CAD}" dt="2023-07-28T14:44:46.946" v="2829" actId="20577"/>
          <ac:spMkLst>
            <pc:docMk/>
            <pc:sldMk cId="47123822" sldId="298"/>
            <ac:spMk id="4" creationId="{BB3C7F2F-417C-A3C0-42AE-F41D200DADCB}"/>
          </ac:spMkLst>
        </pc:spChg>
        <pc:spChg chg="del">
          <ac:chgData name="Sandra Joos" userId="5141fdf8-f9d0-46bd-aea6-dccea03d4414" providerId="ADAL" clId="{223603FE-F0B8-4CB6-8977-21A4E1B42CAD}" dt="2023-07-28T14:02:46.063" v="2763" actId="22"/>
          <ac:spMkLst>
            <pc:docMk/>
            <pc:sldMk cId="47123822" sldId="298"/>
            <ac:spMk id="5" creationId="{2B782CDE-4C02-DA6A-6016-9CCE2607010A}"/>
          </ac:spMkLst>
        </pc:spChg>
        <pc:picChg chg="add mod ord">
          <ac:chgData name="Sandra Joos" userId="5141fdf8-f9d0-46bd-aea6-dccea03d4414" providerId="ADAL" clId="{223603FE-F0B8-4CB6-8977-21A4E1B42CAD}" dt="2023-07-28T14:02:57.580" v="2765" actId="14100"/>
          <ac:picMkLst>
            <pc:docMk/>
            <pc:sldMk cId="47123822" sldId="298"/>
            <ac:picMk id="7" creationId="{683BB7CB-FC72-F2F7-8291-3268B6534B2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xmlns="" id="{9769DA49-3BE5-45DA-97AF-CC396CFE9D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8" cy="498215"/>
          </a:xfrm>
          <a:prstGeom prst="rect">
            <a:avLst/>
          </a:prstGeom>
        </p:spPr>
        <p:txBody>
          <a:bodyPr vert="horz" lIns="91733" tIns="45866" rIns="91733" bIns="45866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2B8F1C7D-C372-4B0F-A5BB-5D487502F3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343" y="0"/>
            <a:ext cx="2946348" cy="498215"/>
          </a:xfrm>
          <a:prstGeom prst="rect">
            <a:avLst/>
          </a:prstGeom>
        </p:spPr>
        <p:txBody>
          <a:bodyPr vert="horz" lIns="91733" tIns="45866" rIns="91733" bIns="45866" rtlCol="0"/>
          <a:lstStyle>
            <a:lvl1pPr algn="r">
              <a:defRPr sz="1200"/>
            </a:lvl1pPr>
          </a:lstStyle>
          <a:p>
            <a:fld id="{78CF1E0F-B16A-4EA0-A167-8F2F5C033707}" type="datetimeFigureOut">
              <a:rPr lang="de-CH" smtClean="0"/>
              <a:t>31.07.2023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E9318759-6A6C-42BA-90D2-46178839176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8" cy="498214"/>
          </a:xfrm>
          <a:prstGeom prst="rect">
            <a:avLst/>
          </a:prstGeom>
        </p:spPr>
        <p:txBody>
          <a:bodyPr vert="horz" lIns="91733" tIns="45866" rIns="91733" bIns="45866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13B2E843-8518-4801-AE32-E7C8B096AB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343" y="9431600"/>
            <a:ext cx="2946348" cy="498214"/>
          </a:xfrm>
          <a:prstGeom prst="rect">
            <a:avLst/>
          </a:prstGeom>
        </p:spPr>
        <p:txBody>
          <a:bodyPr vert="horz" lIns="91733" tIns="45866" rIns="91733" bIns="45866" rtlCol="0" anchor="b"/>
          <a:lstStyle>
            <a:lvl1pPr algn="r">
              <a:defRPr sz="1200"/>
            </a:lvl1pPr>
          </a:lstStyle>
          <a:p>
            <a:fld id="{16BCB22A-2C1E-4A0D-87BD-60047B141C5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73773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8" cy="498215"/>
          </a:xfrm>
          <a:prstGeom prst="rect">
            <a:avLst/>
          </a:prstGeom>
        </p:spPr>
        <p:txBody>
          <a:bodyPr vert="horz" lIns="91733" tIns="45866" rIns="91733" bIns="45866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8" cy="498215"/>
          </a:xfrm>
          <a:prstGeom prst="rect">
            <a:avLst/>
          </a:prstGeom>
        </p:spPr>
        <p:txBody>
          <a:bodyPr vert="horz" lIns="91733" tIns="45866" rIns="91733" bIns="45866" rtlCol="0"/>
          <a:lstStyle>
            <a:lvl1pPr algn="r">
              <a:defRPr sz="1200"/>
            </a:lvl1pPr>
          </a:lstStyle>
          <a:p>
            <a:fld id="{00037C64-F82C-4D75-A020-991CDBD28A37}" type="datetimeFigureOut">
              <a:rPr lang="de-CH" smtClean="0"/>
              <a:t>31.07.2023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788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33" tIns="45866" rIns="91733" bIns="45866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733" tIns="45866" rIns="91733" bIns="45866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8" cy="498214"/>
          </a:xfrm>
          <a:prstGeom prst="rect">
            <a:avLst/>
          </a:prstGeom>
        </p:spPr>
        <p:txBody>
          <a:bodyPr vert="horz" lIns="91733" tIns="45866" rIns="91733" bIns="45866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1343" y="9431600"/>
            <a:ext cx="2946348" cy="498214"/>
          </a:xfrm>
          <a:prstGeom prst="rect">
            <a:avLst/>
          </a:prstGeom>
        </p:spPr>
        <p:txBody>
          <a:bodyPr vert="horz" lIns="91733" tIns="45866" rIns="91733" bIns="45866" rtlCol="0" anchor="b"/>
          <a:lstStyle>
            <a:lvl1pPr algn="r">
              <a:defRPr sz="1200"/>
            </a:lvl1pPr>
          </a:lstStyle>
          <a:p>
            <a:fld id="{28C39ED2-201C-4C52-8961-51579854272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85075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- Claim 4sprachig">
    <p:bg>
      <p:bgPr>
        <a:solidFill>
          <a:srgbClr val="0089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1F5C175-5CDD-4119-8E88-D19A21B9E10B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911225" y="1628773"/>
            <a:ext cx="10369550" cy="1764000"/>
          </a:xfrm>
        </p:spPr>
        <p:txBody>
          <a:bodyPr anchor="b"/>
          <a:lstStyle>
            <a:lvl1pPr algn="l">
              <a:defRPr sz="4800" b="1" i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Titelfolie</a:t>
            </a:r>
            <a:endParaRPr lang="de-CH" dirty="0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xmlns="" id="{00A7AB8E-057E-4117-AA6B-6BB1E8DCBEF1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911225" y="4551680"/>
            <a:ext cx="10369550" cy="492076"/>
          </a:xfrm>
        </p:spPr>
        <p:txBody>
          <a:bodyPr anchor="b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de-DE" sz="240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de-DE" sz="240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de-DE" sz="240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de-DE" sz="240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de-CH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CH" dirty="0"/>
              <a:t>Datum Langformat (TT. Monat 20JJ)</a:t>
            </a: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xmlns="" id="{DC4CFE83-FD25-9ADA-0250-4569649967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2426" y="265907"/>
            <a:ext cx="2699384" cy="105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49875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251" userDrawn="1">
          <p15:clr>
            <a:srgbClr val="5ACBF0"/>
          </p15:clr>
        </p15:guide>
        <p15:guide id="2" orient="horz" pos="3135" userDrawn="1">
          <p15:clr>
            <a:srgbClr val="5ACBF0"/>
          </p15:clr>
        </p15:guide>
        <p15:guide id="3" orient="horz" pos="2047" userDrawn="1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- Claim DE">
    <p:bg>
      <p:bgPr>
        <a:solidFill>
          <a:srgbClr val="0089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xmlns="" id="{4595EB64-385C-AC31-62AC-1F36DF22580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935"/>
          <a:stretch/>
        </p:blipFill>
        <p:spPr>
          <a:xfrm>
            <a:off x="8862426" y="265907"/>
            <a:ext cx="2699384" cy="570672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xmlns="" id="{976C6093-DB0B-D4FA-1180-5B43F27504B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1225" y="1628773"/>
            <a:ext cx="10369550" cy="1764000"/>
          </a:xfrm>
        </p:spPr>
        <p:txBody>
          <a:bodyPr anchor="b"/>
          <a:lstStyle>
            <a:lvl1pPr algn="l">
              <a:defRPr sz="4800" b="1" i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Titelfolie</a:t>
            </a:r>
            <a:endParaRPr lang="de-CH" dirty="0"/>
          </a:p>
        </p:txBody>
      </p:sp>
      <p:sp>
        <p:nvSpPr>
          <p:cNvPr id="16" name="Textplatzhalter 13">
            <a:extLst>
              <a:ext uri="{FF2B5EF4-FFF2-40B4-BE49-F238E27FC236}">
                <a16:creationId xmlns:a16="http://schemas.microsoft.com/office/drawing/2014/main" xmlns="" id="{DD6F3906-61FA-A7D0-4B63-2122BE395E5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1225" y="4551680"/>
            <a:ext cx="10369550" cy="492076"/>
          </a:xfrm>
        </p:spPr>
        <p:txBody>
          <a:bodyPr anchor="b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de-DE" sz="240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de-DE" sz="240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de-DE" sz="240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de-DE" sz="240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de-CH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CH" dirty="0"/>
              <a:t>Datum Langformat (TT. Monat 20JJ)</a:t>
            </a:r>
          </a:p>
        </p:txBody>
      </p:sp>
    </p:spTree>
    <p:extLst>
      <p:ext uri="{BB962C8B-B14F-4D97-AF65-F5344CB8AC3E}">
        <p14:creationId xmlns:p14="http://schemas.microsoft.com/office/powerpoint/2010/main" val="156149305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251">
          <p15:clr>
            <a:srgbClr val="5ACBF0"/>
          </p15:clr>
        </p15:guide>
        <p15:guide id="2" orient="horz" pos="3135">
          <p15:clr>
            <a:srgbClr val="5ACBF0"/>
          </p15:clr>
        </p15:guide>
        <p15:guide id="3" orient="horz" pos="2047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folie 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xmlns="" id="{B6B97133-75A6-4199-A3CB-D808DE9BF4B4}"/>
              </a:ext>
            </a:extLst>
          </p:cNvPr>
          <p:cNvSpPr/>
          <p:nvPr userDrawn="1"/>
        </p:nvSpPr>
        <p:spPr bwMode="white">
          <a:xfrm flipV="1">
            <a:off x="0" y="0"/>
            <a:ext cx="12192000" cy="6858000"/>
          </a:xfrm>
          <a:prstGeom prst="rect">
            <a:avLst/>
          </a:prstGeom>
          <a:solidFill>
            <a:srgbClr val="0089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CH" dirty="0"/>
          </a:p>
        </p:txBody>
      </p:sp>
      <p:pic>
        <p:nvPicPr>
          <p:cNvPr id="5" name="Picture 4" descr="Shape, rectangle&#10;&#10;Description automatically generated">
            <a:extLst>
              <a:ext uri="{FF2B5EF4-FFF2-40B4-BE49-F238E27FC236}">
                <a16:creationId xmlns:a16="http://schemas.microsoft.com/office/drawing/2014/main" xmlns="" id="{AE0905FE-E695-2FD1-42AF-5038D01C5A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xmlns="" id="{0AA5FD73-969D-48B5-B663-216D773ED11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black">
          <a:xfrm>
            <a:off x="9615434" y="290636"/>
            <a:ext cx="1885950" cy="323850"/>
          </a:xfrm>
          <a:prstGeom prst="rect">
            <a:avLst/>
          </a:prstGeom>
        </p:spPr>
      </p:pic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A33B299A-FC3B-4350-B841-8BE6F0040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>
          <a:xfrm>
            <a:off x="3520554" y="6417917"/>
            <a:ext cx="7047512" cy="216000"/>
          </a:xfrm>
        </p:spPr>
        <p:txBody>
          <a:bodyPr/>
          <a:lstStyle>
            <a:lvl1pPr>
              <a:defRPr>
                <a:solidFill>
                  <a:srgbClr val="00896B"/>
                </a:solidFill>
              </a:defRPr>
            </a:lvl1pPr>
          </a:lstStyle>
          <a:p>
            <a:r>
              <a:rPr lang="de-CH"/>
              <a:t>Fusszeile</a:t>
            </a:r>
            <a:endParaRPr lang="de-CH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33CF46C9-69AE-4491-9A3F-85B1F9A13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10634133" y="6417917"/>
            <a:ext cx="646642" cy="216000"/>
          </a:xfrm>
        </p:spPr>
        <p:txBody>
          <a:bodyPr/>
          <a:lstStyle>
            <a:lvl1pPr>
              <a:defRPr>
                <a:solidFill>
                  <a:srgbClr val="00896B"/>
                </a:solidFill>
              </a:defRPr>
            </a:lvl1pPr>
          </a:lstStyle>
          <a:p>
            <a:fld id="{0A6ABA92-B65E-42F5-BB28-73DA50746AED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26D5FC9A-3AF0-47EE-B50E-C8BC7C30ED2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2479676" y="6417917"/>
            <a:ext cx="974812" cy="216000"/>
          </a:xfrm>
        </p:spPr>
        <p:txBody>
          <a:bodyPr/>
          <a:lstStyle>
            <a:lvl1pPr>
              <a:defRPr>
                <a:solidFill>
                  <a:srgbClr val="00896B"/>
                </a:solidFill>
              </a:defRPr>
            </a:lvl1pPr>
          </a:lstStyle>
          <a:p>
            <a:fld id="{2ABD2908-2907-4D2F-AA14-D2397B5D3FC4}" type="datetime1">
              <a:rPr lang="de-CH" smtClean="0"/>
              <a:t>31.07.2023</a:t>
            </a:fld>
            <a:endParaRPr lang="de-CH" dirty="0"/>
          </a:p>
        </p:txBody>
      </p:sp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xmlns="" id="{597CA8BE-F4F3-D514-44A8-A40897171BD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917"/>
          <a:stretch/>
        </p:blipFill>
        <p:spPr>
          <a:xfrm>
            <a:off x="864000" y="6381328"/>
            <a:ext cx="1294157" cy="215999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xmlns="" id="{A53EB12A-A487-A342-1875-E6AF47D10C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1225" y="1628774"/>
            <a:ext cx="10369550" cy="3577275"/>
          </a:xfrm>
        </p:spPr>
        <p:txBody>
          <a:bodyPr anchor="ctr" anchorCtr="0"/>
          <a:lstStyle>
            <a:lvl1pPr algn="l"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de-CH" dirty="0"/>
              <a:t>Zwischentitelfolie grün, </a:t>
            </a:r>
            <a:br>
              <a:rPr lang="de-CH" dirty="0"/>
            </a:br>
            <a:r>
              <a:rPr lang="de-CH" dirty="0"/>
              <a:t>ein- oder mehrzeilig</a:t>
            </a:r>
          </a:p>
        </p:txBody>
      </p:sp>
    </p:spTree>
    <p:extLst>
      <p:ext uri="{BB962C8B-B14F-4D97-AF65-F5344CB8AC3E}">
        <p14:creationId xmlns:p14="http://schemas.microsoft.com/office/powerpoint/2010/main" val="44905634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folie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xmlns="" id="{B6B97133-75A6-4199-A3CB-D808DE9BF4B4}"/>
              </a:ext>
            </a:extLst>
          </p:cNvPr>
          <p:cNvSpPr/>
          <p:nvPr userDrawn="1"/>
        </p:nvSpPr>
        <p:spPr bwMode="white">
          <a:xfrm flipV="1">
            <a:off x="0" y="0"/>
            <a:ext cx="12192000" cy="6858000"/>
          </a:xfrm>
          <a:prstGeom prst="rect">
            <a:avLst/>
          </a:prstGeom>
          <a:solidFill>
            <a:srgbClr val="0032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CH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xmlns="" id="{0AA5FD73-969D-48B5-B663-216D773ED1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black">
          <a:xfrm>
            <a:off x="9615434" y="290636"/>
            <a:ext cx="1885950" cy="323850"/>
          </a:xfrm>
          <a:prstGeom prst="rect">
            <a:avLst/>
          </a:prstGeom>
        </p:spPr>
      </p:pic>
      <p:pic>
        <p:nvPicPr>
          <p:cNvPr id="5" name="Picture 4" descr="Shape, rectangle&#10;&#10;Description automatically generated">
            <a:extLst>
              <a:ext uri="{FF2B5EF4-FFF2-40B4-BE49-F238E27FC236}">
                <a16:creationId xmlns:a16="http://schemas.microsoft.com/office/drawing/2014/main" xmlns="" id="{AE0905FE-E695-2FD1-42AF-5038D01C5A8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Fußzeilenplatzhalter 7">
            <a:extLst>
              <a:ext uri="{FF2B5EF4-FFF2-40B4-BE49-F238E27FC236}">
                <a16:creationId xmlns:a16="http://schemas.microsoft.com/office/drawing/2014/main" xmlns="" id="{F3D04E13-1EA5-6E17-6BD5-05173E40F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>
          <a:xfrm>
            <a:off x="3520554" y="6417917"/>
            <a:ext cx="7047512" cy="216000"/>
          </a:xfrm>
        </p:spPr>
        <p:txBody>
          <a:bodyPr/>
          <a:lstStyle>
            <a:lvl1pPr>
              <a:defRPr>
                <a:solidFill>
                  <a:srgbClr val="003271"/>
                </a:solidFill>
              </a:defRPr>
            </a:lvl1pPr>
          </a:lstStyle>
          <a:p>
            <a:r>
              <a:rPr lang="de-CH"/>
              <a:t>Fusszeile</a:t>
            </a:r>
            <a:endParaRPr lang="de-CH" dirty="0"/>
          </a:p>
        </p:txBody>
      </p:sp>
      <p:sp>
        <p:nvSpPr>
          <p:cNvPr id="13" name="Foliennummernplatzhalter 8">
            <a:extLst>
              <a:ext uri="{FF2B5EF4-FFF2-40B4-BE49-F238E27FC236}">
                <a16:creationId xmlns:a16="http://schemas.microsoft.com/office/drawing/2014/main" xmlns="" id="{8A1027AF-03B0-3531-22ED-1485310CC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10634133" y="6417917"/>
            <a:ext cx="646642" cy="216000"/>
          </a:xfrm>
        </p:spPr>
        <p:txBody>
          <a:bodyPr/>
          <a:lstStyle>
            <a:lvl1pPr>
              <a:defRPr>
                <a:solidFill>
                  <a:srgbClr val="003271"/>
                </a:solidFill>
              </a:defRPr>
            </a:lvl1pPr>
          </a:lstStyle>
          <a:p>
            <a:fld id="{0A6ABA92-B65E-42F5-BB28-73DA50746AED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4" name="Datumsplatzhalter 6">
            <a:extLst>
              <a:ext uri="{FF2B5EF4-FFF2-40B4-BE49-F238E27FC236}">
                <a16:creationId xmlns:a16="http://schemas.microsoft.com/office/drawing/2014/main" xmlns="" id="{0718A9C8-24AE-F6DF-4657-C8CB41A7BFF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2479676" y="6416876"/>
            <a:ext cx="974812" cy="216000"/>
          </a:xfrm>
        </p:spPr>
        <p:txBody>
          <a:bodyPr/>
          <a:lstStyle>
            <a:lvl1pPr>
              <a:defRPr>
                <a:solidFill>
                  <a:srgbClr val="003271"/>
                </a:solidFill>
              </a:defRPr>
            </a:lvl1pPr>
          </a:lstStyle>
          <a:p>
            <a:fld id="{68415047-2125-4E3D-BBFD-36822BF6ED81}" type="datetime1">
              <a:rPr lang="de-CH" smtClean="0"/>
              <a:t>31.07.2023</a:t>
            </a:fld>
            <a:endParaRPr lang="de-CH" dirty="0"/>
          </a:p>
        </p:txBody>
      </p:sp>
      <p:pic>
        <p:nvPicPr>
          <p:cNvPr id="17" name="Picture 16" descr="Text&#10;&#10;Description automatically generated">
            <a:extLst>
              <a:ext uri="{FF2B5EF4-FFF2-40B4-BE49-F238E27FC236}">
                <a16:creationId xmlns:a16="http://schemas.microsoft.com/office/drawing/2014/main" xmlns="" id="{AC18A63D-00B4-F0A9-9019-7BAA84A6E8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917"/>
          <a:stretch/>
        </p:blipFill>
        <p:spPr>
          <a:xfrm>
            <a:off x="864000" y="6381328"/>
            <a:ext cx="1294157" cy="215999"/>
          </a:xfrm>
          <a:prstGeom prst="rect">
            <a:avLst/>
          </a:prstGeom>
        </p:spPr>
      </p:pic>
      <p:sp>
        <p:nvSpPr>
          <p:cNvPr id="18" name="Titel 1">
            <a:extLst>
              <a:ext uri="{FF2B5EF4-FFF2-40B4-BE49-F238E27FC236}">
                <a16:creationId xmlns:a16="http://schemas.microsoft.com/office/drawing/2014/main" xmlns="" id="{9111C5A8-B65A-808B-848E-92F76D754F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1225" y="1628774"/>
            <a:ext cx="10369550" cy="3577275"/>
          </a:xfrm>
        </p:spPr>
        <p:txBody>
          <a:bodyPr anchor="ctr" anchorCtr="0"/>
          <a:lstStyle>
            <a:lvl1pPr algn="l"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de-CH" dirty="0"/>
              <a:t>Zwischentitelfolie grün, </a:t>
            </a:r>
            <a:br>
              <a:rPr lang="de-CH" dirty="0"/>
            </a:br>
            <a:r>
              <a:rPr lang="de-CH" dirty="0"/>
              <a:t>ein- oder mehrzeilig</a:t>
            </a:r>
          </a:p>
        </p:txBody>
      </p:sp>
    </p:spTree>
    <p:extLst>
      <p:ext uri="{BB962C8B-B14F-4D97-AF65-F5344CB8AC3E}">
        <p14:creationId xmlns:p14="http://schemas.microsoft.com/office/powerpoint/2010/main" val="412195907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rectangle&#10;&#10;Description automatically generated">
            <a:extLst>
              <a:ext uri="{FF2B5EF4-FFF2-40B4-BE49-F238E27FC236}">
                <a16:creationId xmlns:a16="http://schemas.microsoft.com/office/drawing/2014/main" xmlns="" id="{E4F5B6C9-A8AD-382B-6693-14177D6892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91" y="0"/>
            <a:ext cx="12192000" cy="6858000"/>
          </a:xfrm>
          <a:prstGeom prst="rect">
            <a:avLst/>
          </a:prstGeom>
        </p:spPr>
      </p:pic>
      <p:sp>
        <p:nvSpPr>
          <p:cNvPr id="10" name="Fußzeilenplatzhalter 7">
            <a:extLst>
              <a:ext uri="{FF2B5EF4-FFF2-40B4-BE49-F238E27FC236}">
                <a16:creationId xmlns:a16="http://schemas.microsoft.com/office/drawing/2014/main" xmlns="" id="{712CBA3E-947C-BBEA-3BE0-48C005D5C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>
          <a:xfrm>
            <a:off x="3520554" y="6398876"/>
            <a:ext cx="7047512" cy="21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/>
              <a:t>Fusszeile</a:t>
            </a:r>
            <a:endParaRPr lang="de-CH" dirty="0"/>
          </a:p>
        </p:txBody>
      </p:sp>
      <p:sp>
        <p:nvSpPr>
          <p:cNvPr id="11" name="Foliennummernplatzhalter 8">
            <a:extLst>
              <a:ext uri="{FF2B5EF4-FFF2-40B4-BE49-F238E27FC236}">
                <a16:creationId xmlns:a16="http://schemas.microsoft.com/office/drawing/2014/main" xmlns="" id="{CC5A6DFA-0A3E-BBEE-2174-A6238D459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10634133" y="6398876"/>
            <a:ext cx="646642" cy="21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6ABA92-B65E-42F5-BB28-73DA50746AED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2" name="Datumsplatzhalter 6">
            <a:extLst>
              <a:ext uri="{FF2B5EF4-FFF2-40B4-BE49-F238E27FC236}">
                <a16:creationId xmlns:a16="http://schemas.microsoft.com/office/drawing/2014/main" xmlns="" id="{CA932836-DF0B-0870-700F-814B542A927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2479676" y="6398876"/>
            <a:ext cx="974812" cy="21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F43C1D-6742-4746-969C-93BFBC37C8AE}" type="datetime1">
              <a:rPr lang="de-CH" smtClean="0"/>
              <a:t>31.07.2023</a:t>
            </a:fld>
            <a:endParaRPr lang="de-CH" dirty="0"/>
          </a:p>
        </p:txBody>
      </p:sp>
      <p:pic>
        <p:nvPicPr>
          <p:cNvPr id="15" name="Grafik 10">
            <a:extLst>
              <a:ext uri="{FF2B5EF4-FFF2-40B4-BE49-F238E27FC236}">
                <a16:creationId xmlns:a16="http://schemas.microsoft.com/office/drawing/2014/main" xmlns="" id="{8D2C6BA2-8283-B1F0-01A9-E156E702D67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black">
          <a:xfrm>
            <a:off x="889200" y="6381328"/>
            <a:ext cx="1257874" cy="21599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71992966-A211-4F6E-9170-972BCF45C9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GB" b="0" i="0" u="none" strike="noStrike" smtClean="0">
                <a:effectLst/>
              </a:defRPr>
            </a:lvl1pPr>
          </a:lstStyle>
          <a:p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Inhaltsfolie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4" y="2060574"/>
            <a:ext cx="10369551" cy="3600673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6423280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56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Blo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rectangle&#10;&#10;Description automatically generated">
            <a:extLst>
              <a:ext uri="{FF2B5EF4-FFF2-40B4-BE49-F238E27FC236}">
                <a16:creationId xmlns:a16="http://schemas.microsoft.com/office/drawing/2014/main" xmlns="" id="{E4F5B6C9-A8AD-382B-6693-14177D6892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Fußzeilenplatzhalter 7">
            <a:extLst>
              <a:ext uri="{FF2B5EF4-FFF2-40B4-BE49-F238E27FC236}">
                <a16:creationId xmlns:a16="http://schemas.microsoft.com/office/drawing/2014/main" xmlns="" id="{712CBA3E-947C-BBEA-3BE0-48C005D5C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>
          <a:xfrm>
            <a:off x="3520554" y="6399917"/>
            <a:ext cx="7047512" cy="21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/>
              <a:t>Fusszeile</a:t>
            </a:r>
            <a:endParaRPr lang="de-CH" dirty="0"/>
          </a:p>
        </p:txBody>
      </p:sp>
      <p:sp>
        <p:nvSpPr>
          <p:cNvPr id="11" name="Foliennummernplatzhalter 8">
            <a:extLst>
              <a:ext uri="{FF2B5EF4-FFF2-40B4-BE49-F238E27FC236}">
                <a16:creationId xmlns:a16="http://schemas.microsoft.com/office/drawing/2014/main" xmlns="" id="{CC5A6DFA-0A3E-BBEE-2174-A6238D459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10634133" y="6399917"/>
            <a:ext cx="646642" cy="21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6ABA92-B65E-42F5-BB28-73DA50746AED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2" name="Datumsplatzhalter 6">
            <a:extLst>
              <a:ext uri="{FF2B5EF4-FFF2-40B4-BE49-F238E27FC236}">
                <a16:creationId xmlns:a16="http://schemas.microsoft.com/office/drawing/2014/main" xmlns="" id="{CA932836-DF0B-0870-700F-814B542A927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2479676" y="6399917"/>
            <a:ext cx="974812" cy="21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0944725-F3EA-4D3F-B7DA-3B4AD6FA0E70}" type="datetime1">
              <a:rPr lang="de-CH" smtClean="0"/>
              <a:t>31.07.2023</a:t>
            </a:fld>
            <a:endParaRPr lang="de-CH" dirty="0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xmlns="" id="{0A26E6D7-13A9-43A6-4B15-D08001A323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29827" r="64510" b="17454"/>
          <a:stretch/>
        </p:blipFill>
        <p:spPr>
          <a:xfrm>
            <a:off x="767408" y="2046178"/>
            <a:ext cx="3602283" cy="3449520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xmlns="" id="{B687A2F2-C10A-1438-3262-70BCA20CD4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20" t="29827" r="33613" b="17454"/>
          <a:stretch/>
        </p:blipFill>
        <p:spPr>
          <a:xfrm>
            <a:off x="4160710" y="2057718"/>
            <a:ext cx="3602283" cy="344952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71992966-A211-4F6E-9170-972BCF45C9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Inhaltsfolie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Blops</a:t>
            </a:r>
            <a:endParaRPr lang="de-CH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xmlns="" id="{F2CAFE40-A970-BD09-7512-9930A488C0C4}"/>
              </a:ext>
            </a:extLst>
          </p:cNvPr>
          <p:cNvSpPr txBox="1">
            <a:spLocks/>
          </p:cNvSpPr>
          <p:nvPr userDrawn="1"/>
        </p:nvSpPr>
        <p:spPr>
          <a:xfrm>
            <a:off x="1478918" y="3196716"/>
            <a:ext cx="2105074" cy="57606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600" dirty="0" err="1">
                <a:solidFill>
                  <a:schemeClr val="bg1"/>
                </a:solidFill>
              </a:rPr>
              <a:t>Zwangs</a:t>
            </a:r>
            <a:r>
              <a:rPr lang="en-GB" sz="2600" dirty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en-GB" sz="2600" dirty="0" err="1">
                <a:solidFill>
                  <a:schemeClr val="bg1"/>
                </a:solidFill>
              </a:rPr>
              <a:t>unterbringung</a:t>
            </a:r>
            <a:endParaRPr lang="de-CH" sz="2600" dirty="0">
              <a:solidFill>
                <a:schemeClr val="bg1"/>
              </a:solidFill>
            </a:endParaRPr>
          </a:p>
        </p:txBody>
      </p:sp>
      <p:sp>
        <p:nvSpPr>
          <p:cNvPr id="17" name="Titel 1">
            <a:extLst>
              <a:ext uri="{FF2B5EF4-FFF2-40B4-BE49-F238E27FC236}">
                <a16:creationId xmlns:a16="http://schemas.microsoft.com/office/drawing/2014/main" xmlns="" id="{D2618E4C-2870-0269-709D-60ED403F7D71}"/>
              </a:ext>
            </a:extLst>
          </p:cNvPr>
          <p:cNvSpPr txBox="1">
            <a:spLocks/>
          </p:cNvSpPr>
          <p:nvPr userDrawn="1"/>
        </p:nvSpPr>
        <p:spPr>
          <a:xfrm>
            <a:off x="4943872" y="3573016"/>
            <a:ext cx="2105074" cy="57606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600" dirty="0">
                <a:solidFill>
                  <a:schemeClr val="bg1"/>
                </a:solidFill>
              </a:rPr>
              <a:t>Aufgabe</a:t>
            </a:r>
          </a:p>
          <a:p>
            <a:pPr algn="ctr"/>
            <a:r>
              <a:rPr lang="en-GB" sz="2600" dirty="0" err="1">
                <a:solidFill>
                  <a:schemeClr val="bg1"/>
                </a:solidFill>
              </a:rPr>
              <a:t>Beistands</a:t>
            </a:r>
            <a:r>
              <a:rPr lang="en-GB" sz="2600" dirty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en-GB" sz="2600" dirty="0">
                <a:solidFill>
                  <a:schemeClr val="bg1"/>
                </a:solidFill>
              </a:rPr>
              <a:t>person</a:t>
            </a:r>
            <a:endParaRPr lang="de-CH" sz="2600" dirty="0">
              <a:solidFill>
                <a:schemeClr val="bg1"/>
              </a:solidFill>
            </a:endParaRPr>
          </a:p>
        </p:txBody>
      </p:sp>
      <p:pic>
        <p:nvPicPr>
          <p:cNvPr id="19" name="Grafik 10">
            <a:extLst>
              <a:ext uri="{FF2B5EF4-FFF2-40B4-BE49-F238E27FC236}">
                <a16:creationId xmlns:a16="http://schemas.microsoft.com/office/drawing/2014/main" xmlns="" id="{D5309787-A6B1-8FC6-6B84-0D55CBAB5CC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black">
          <a:xfrm>
            <a:off x="889200" y="6381328"/>
            <a:ext cx="1257874" cy="215999"/>
          </a:xfrm>
          <a:prstGeom prst="rect">
            <a:avLst/>
          </a:prstGeom>
        </p:spPr>
      </p:pic>
      <p:pic>
        <p:nvPicPr>
          <p:cNvPr id="20" name="Picture 19" descr="Icon&#10;&#10;Description automatically generated">
            <a:extLst>
              <a:ext uri="{FF2B5EF4-FFF2-40B4-BE49-F238E27FC236}">
                <a16:creationId xmlns:a16="http://schemas.microsoft.com/office/drawing/2014/main" xmlns="" id="{DCE8EE31-C538-5DDD-3CC5-8CF5D759C9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29827" r="64510" b="17454"/>
          <a:stretch/>
        </p:blipFill>
        <p:spPr>
          <a:xfrm>
            <a:off x="7742366" y="2046178"/>
            <a:ext cx="3602283" cy="3449520"/>
          </a:xfrm>
          <a:prstGeom prst="rect">
            <a:avLst/>
          </a:prstGeom>
        </p:spPr>
      </p:pic>
      <p:sp>
        <p:nvSpPr>
          <p:cNvPr id="18" name="Titel 1">
            <a:extLst>
              <a:ext uri="{FF2B5EF4-FFF2-40B4-BE49-F238E27FC236}">
                <a16:creationId xmlns:a16="http://schemas.microsoft.com/office/drawing/2014/main" xmlns="" id="{C34D8D11-85BE-E047-83E7-90A49F4423DD}"/>
              </a:ext>
            </a:extLst>
          </p:cNvPr>
          <p:cNvSpPr txBox="1">
            <a:spLocks/>
          </p:cNvSpPr>
          <p:nvPr userDrawn="1"/>
        </p:nvSpPr>
        <p:spPr>
          <a:xfrm>
            <a:off x="8438619" y="3196716"/>
            <a:ext cx="2105074" cy="57606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600" dirty="0" err="1">
                <a:solidFill>
                  <a:schemeClr val="bg1"/>
                </a:solidFill>
              </a:rPr>
              <a:t>Methodik</a:t>
            </a:r>
            <a:endParaRPr lang="de-CH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7350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56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 - Claim 4sprachig">
    <p:bg>
      <p:bgPr>
        <a:solidFill>
          <a:srgbClr val="0032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1F5C175-5CDD-4119-8E88-D19A21B9E10B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911225" y="2060574"/>
            <a:ext cx="10369550" cy="576000"/>
          </a:xfrm>
        </p:spPr>
        <p:txBody>
          <a:bodyPr tIns="18000" anchor="t" anchorCtr="0"/>
          <a:lstStyle>
            <a:lvl1pPr algn="l">
              <a:defRPr sz="3600" b="1">
                <a:solidFill>
                  <a:srgbClr val="FFFFFF"/>
                </a:solidFill>
              </a:defRPr>
            </a:lvl1pPr>
          </a:lstStyle>
          <a:p>
            <a:r>
              <a:rPr lang="de-CH" dirty="0"/>
              <a:t>Vorname Name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37A049A6-3E3E-44B6-878F-965AD36009FE}"/>
              </a:ext>
            </a:extLst>
          </p:cNvPr>
          <p:cNvSpPr txBox="1"/>
          <p:nvPr userDrawn="1"/>
        </p:nvSpPr>
        <p:spPr>
          <a:xfrm>
            <a:off x="911225" y="3224102"/>
            <a:ext cx="10369550" cy="1800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e-CH" noProof="1">
                <a:solidFill>
                  <a:srgbClr val="FFFFFF"/>
                </a:solidFill>
              </a:rPr>
              <a:t>Schweizerische Stiftung Pro Mente Sana</a:t>
            </a:r>
          </a:p>
          <a:p>
            <a:r>
              <a:rPr lang="de-CH" noProof="1">
                <a:solidFill>
                  <a:srgbClr val="FFFFFF"/>
                </a:solidFill>
              </a:rPr>
              <a:t>Hardturmstrasse 261</a:t>
            </a:r>
          </a:p>
          <a:p>
            <a:r>
              <a:rPr lang="de-CH" noProof="1">
                <a:solidFill>
                  <a:srgbClr val="FFFFFF"/>
                </a:solidFill>
              </a:rPr>
              <a:t>8005 Zürich</a:t>
            </a:r>
          </a:p>
          <a:p>
            <a:endParaRPr lang="de-CH" noProof="1">
              <a:solidFill>
                <a:srgbClr val="FFFFFF"/>
              </a:solidFill>
            </a:endParaRPr>
          </a:p>
          <a:p>
            <a:r>
              <a:rPr lang="de-CH" noProof="1">
                <a:solidFill>
                  <a:srgbClr val="FFFFFF"/>
                </a:solidFill>
              </a:rPr>
              <a:t>www.promentesana.ch</a:t>
            </a:r>
          </a:p>
          <a:p>
            <a:endParaRPr lang="de-CH" noProof="1">
              <a:solidFill>
                <a:srgbClr val="FFFFFF"/>
              </a:solidFill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xmlns="" id="{FE962D3E-2B90-4A05-B309-F513CD42B6D8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911226" y="4754711"/>
            <a:ext cx="10369549" cy="474513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252000" indent="0">
              <a:buNone/>
              <a:defRPr sz="1800">
                <a:solidFill>
                  <a:schemeClr val="bg1"/>
                </a:solidFill>
              </a:defRPr>
            </a:lvl2pPr>
            <a:lvl3pPr marL="504000" indent="0">
              <a:buNone/>
              <a:defRPr sz="1800">
                <a:solidFill>
                  <a:schemeClr val="bg1"/>
                </a:solidFill>
              </a:defRPr>
            </a:lvl3pPr>
            <a:lvl4pPr marL="1008000" indent="0">
              <a:buNone/>
              <a:defRPr sz="1800">
                <a:solidFill>
                  <a:schemeClr val="bg1"/>
                </a:solidFill>
              </a:defRPr>
            </a:lvl4pPr>
            <a:lvl5pPr marL="12600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de-CH" dirty="0"/>
              <a:t>E-Mail, Telefon</a:t>
            </a:r>
          </a:p>
        </p:txBody>
      </p:sp>
      <p:sp>
        <p:nvSpPr>
          <p:cNvPr id="11" name="Textplatzhalter 6">
            <a:extLst>
              <a:ext uri="{FF2B5EF4-FFF2-40B4-BE49-F238E27FC236}">
                <a16:creationId xmlns:a16="http://schemas.microsoft.com/office/drawing/2014/main" xmlns="" id="{AB345D78-9CFB-4C06-9855-78E74CDD202C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911224" y="2628000"/>
            <a:ext cx="10369549" cy="648000"/>
          </a:xfrm>
        </p:spPr>
        <p:txBody>
          <a:bodyPr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 marL="252000" indent="0">
              <a:buNone/>
              <a:defRPr sz="1800">
                <a:solidFill>
                  <a:schemeClr val="bg1"/>
                </a:solidFill>
              </a:defRPr>
            </a:lvl2pPr>
            <a:lvl3pPr marL="504000" indent="0">
              <a:buNone/>
              <a:defRPr sz="1800">
                <a:solidFill>
                  <a:schemeClr val="bg1"/>
                </a:solidFill>
              </a:defRPr>
            </a:lvl3pPr>
            <a:lvl4pPr marL="1008000" indent="0">
              <a:buNone/>
              <a:defRPr sz="1800">
                <a:solidFill>
                  <a:schemeClr val="bg1"/>
                </a:solidFill>
              </a:defRPr>
            </a:lvl4pPr>
            <a:lvl5pPr marL="12600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de-CH" dirty="0"/>
              <a:t>Funktionsbezeichnung</a:t>
            </a:r>
          </a:p>
        </p:txBody>
      </p: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xmlns="" id="{AAA7A57B-F584-B2E6-F635-0724F0556D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2426" y="265907"/>
            <a:ext cx="2699384" cy="105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66471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5ACBF0"/>
          </p15:clr>
        </p15:guide>
        <p15:guide id="2" orient="horz" pos="3135">
          <p15:clr>
            <a:srgbClr val="5ACBF0"/>
          </p15:clr>
        </p15:guide>
        <p15:guide id="3" orient="horz" pos="1684" userDrawn="1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 - Claim DE">
    <p:bg>
      <p:bgPr>
        <a:solidFill>
          <a:srgbClr val="0032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1F5C175-5CDD-4119-8E88-D19A21B9E10B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911225" y="2060574"/>
            <a:ext cx="10369550" cy="576000"/>
          </a:xfrm>
        </p:spPr>
        <p:txBody>
          <a:bodyPr tIns="18000" anchor="t" anchorCtr="0"/>
          <a:lstStyle>
            <a:lvl1pPr algn="l">
              <a:defRPr sz="3600" b="1">
                <a:solidFill>
                  <a:srgbClr val="FFFFFF"/>
                </a:solidFill>
              </a:defRPr>
            </a:lvl1pPr>
          </a:lstStyle>
          <a:p>
            <a:r>
              <a:rPr lang="de-CH" dirty="0"/>
              <a:t>Vorname Name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37A049A6-3E3E-44B6-878F-965AD36009FE}"/>
              </a:ext>
            </a:extLst>
          </p:cNvPr>
          <p:cNvSpPr txBox="1"/>
          <p:nvPr userDrawn="1"/>
        </p:nvSpPr>
        <p:spPr>
          <a:xfrm>
            <a:off x="911225" y="3224102"/>
            <a:ext cx="10369550" cy="1800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e-CH" noProof="1">
                <a:solidFill>
                  <a:srgbClr val="FFFFFF"/>
                </a:solidFill>
              </a:rPr>
              <a:t>Schweizerische Stiftung Pro Mente Sana</a:t>
            </a:r>
          </a:p>
          <a:p>
            <a:r>
              <a:rPr lang="de-CH" noProof="1">
                <a:solidFill>
                  <a:srgbClr val="FFFFFF"/>
                </a:solidFill>
              </a:rPr>
              <a:t>Hardturmstrasse 261</a:t>
            </a:r>
          </a:p>
          <a:p>
            <a:r>
              <a:rPr lang="de-CH" noProof="1">
                <a:solidFill>
                  <a:srgbClr val="FFFFFF"/>
                </a:solidFill>
              </a:rPr>
              <a:t>8005 Zürich</a:t>
            </a:r>
          </a:p>
          <a:p>
            <a:endParaRPr lang="de-CH" noProof="1">
              <a:solidFill>
                <a:srgbClr val="FFFFFF"/>
              </a:solidFill>
            </a:endParaRPr>
          </a:p>
          <a:p>
            <a:r>
              <a:rPr lang="de-CH" noProof="1">
                <a:solidFill>
                  <a:srgbClr val="FFFFFF"/>
                </a:solidFill>
              </a:rPr>
              <a:t>www.promentesana.ch</a:t>
            </a:r>
          </a:p>
          <a:p>
            <a:endParaRPr lang="de-CH" noProof="1">
              <a:solidFill>
                <a:srgbClr val="FFFFFF"/>
              </a:solidFill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xmlns="" id="{FE962D3E-2B90-4A05-B309-F513CD42B6D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1226" y="4754711"/>
            <a:ext cx="10369549" cy="474513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252000" indent="0">
              <a:buNone/>
              <a:defRPr sz="1800">
                <a:solidFill>
                  <a:schemeClr val="bg1"/>
                </a:solidFill>
              </a:defRPr>
            </a:lvl2pPr>
            <a:lvl3pPr marL="504000" indent="0">
              <a:buNone/>
              <a:defRPr sz="1800">
                <a:solidFill>
                  <a:schemeClr val="bg1"/>
                </a:solidFill>
              </a:defRPr>
            </a:lvl3pPr>
            <a:lvl4pPr marL="1008000" indent="0">
              <a:buNone/>
              <a:defRPr sz="1800">
                <a:solidFill>
                  <a:schemeClr val="bg1"/>
                </a:solidFill>
              </a:defRPr>
            </a:lvl4pPr>
            <a:lvl5pPr marL="12600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de-CH" dirty="0"/>
              <a:t>E-Mail, Telefon</a:t>
            </a:r>
          </a:p>
        </p:txBody>
      </p:sp>
      <p:sp>
        <p:nvSpPr>
          <p:cNvPr id="11" name="Textplatzhalter 6">
            <a:extLst>
              <a:ext uri="{FF2B5EF4-FFF2-40B4-BE49-F238E27FC236}">
                <a16:creationId xmlns:a16="http://schemas.microsoft.com/office/drawing/2014/main" xmlns="" id="{AB345D78-9CFB-4C06-9855-78E74CDD202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1225" y="2628000"/>
            <a:ext cx="10369549" cy="648000"/>
          </a:xfrm>
        </p:spPr>
        <p:txBody>
          <a:bodyPr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 marL="252000" indent="0">
              <a:buNone/>
              <a:defRPr sz="1800">
                <a:solidFill>
                  <a:schemeClr val="bg1"/>
                </a:solidFill>
              </a:defRPr>
            </a:lvl2pPr>
            <a:lvl3pPr marL="504000" indent="0">
              <a:buNone/>
              <a:defRPr sz="1800">
                <a:solidFill>
                  <a:schemeClr val="bg1"/>
                </a:solidFill>
              </a:defRPr>
            </a:lvl3pPr>
            <a:lvl4pPr marL="1008000" indent="0">
              <a:buNone/>
              <a:defRPr sz="1800">
                <a:solidFill>
                  <a:schemeClr val="bg1"/>
                </a:solidFill>
              </a:defRPr>
            </a:lvl4pPr>
            <a:lvl5pPr marL="12600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de-CH" dirty="0"/>
              <a:t>Funktionsbezeichnung</a:t>
            </a: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xmlns="" id="{D2FFCECE-1C88-1465-21A9-B4444646725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935"/>
          <a:stretch/>
        </p:blipFill>
        <p:spPr>
          <a:xfrm>
            <a:off x="8862426" y="265907"/>
            <a:ext cx="2699384" cy="57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5385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5ACBF0"/>
          </p15:clr>
        </p15:guide>
        <p15:guide id="2" orient="horz" pos="3135">
          <p15:clr>
            <a:srgbClr val="5ACBF0"/>
          </p15:clr>
        </p15:guide>
        <p15:guide id="3" orient="horz" pos="1684" userDrawn="1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DBB907FC-8EEA-4706-98EB-1F20D0D83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224" y="368300"/>
            <a:ext cx="10369551" cy="1368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e-CH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CBCB51EB-182E-4020-8D86-3EF8848E6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1224" y="2060575"/>
            <a:ext cx="10369551" cy="42481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dirty="0"/>
              <a:t>Mastertextformat bearbeiten</a:t>
            </a:r>
          </a:p>
          <a:p>
            <a:pPr lvl="1"/>
            <a:r>
              <a:rPr lang="de-CH" dirty="0"/>
              <a:t>Zweite Ebene</a:t>
            </a:r>
          </a:p>
          <a:p>
            <a:pPr lvl="2"/>
            <a:r>
              <a:rPr lang="de-CH" dirty="0"/>
              <a:t>Dritte Ebene</a:t>
            </a:r>
          </a:p>
          <a:p>
            <a:pPr lvl="3"/>
            <a:r>
              <a:rPr lang="de-CH" dirty="0"/>
              <a:t>Vierte Ebene</a:t>
            </a:r>
          </a:p>
          <a:p>
            <a:pPr lvl="4"/>
            <a:r>
              <a:rPr lang="de-CH" dirty="0"/>
              <a:t>Fünfte Ebene</a:t>
            </a:r>
          </a:p>
          <a:p>
            <a:pPr lvl="5"/>
            <a:r>
              <a:rPr lang="de-CH" dirty="0"/>
              <a:t>Sechste Ebene</a:t>
            </a:r>
          </a:p>
          <a:p>
            <a:pPr lvl="6"/>
            <a:r>
              <a:rPr lang="de-CH" dirty="0"/>
              <a:t>Siebte Ebene</a:t>
            </a:r>
          </a:p>
          <a:p>
            <a:pPr lvl="7"/>
            <a:r>
              <a:rPr lang="de-CH" dirty="0"/>
              <a:t>Achte Ebene</a:t>
            </a:r>
          </a:p>
          <a:p>
            <a:pPr lvl="8"/>
            <a:r>
              <a:rPr lang="de-CH" dirty="0"/>
              <a:t>Neunte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6B66F5F-246B-41C3-A7EF-74B5848C4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1224" y="6498589"/>
            <a:ext cx="1689736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3703136-23C6-43A9-888D-C7E1ECE8BE88}" type="datetime1">
              <a:rPr lang="de-CH" smtClean="0"/>
              <a:t>31.07.2023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A7469D3-D758-4D66-B52B-335D0B004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95787" y="6498589"/>
            <a:ext cx="7843520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CH" dirty="0"/>
              <a:t>Fusszeile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6B6E1BC-0BF1-4586-8DE0-316908CCD9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34133" y="6498589"/>
            <a:ext cx="646642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A6ABA92-B65E-42F5-BB28-73DA50746AED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xmlns="" id="{7289A46E-3F7A-4CF9-918B-4D08B570E8D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9615434" y="290636"/>
            <a:ext cx="18859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25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8" r:id="rId3"/>
    <p:sldLayoutId id="2147483663" r:id="rId4"/>
    <p:sldLayoutId id="2147483650" r:id="rId5"/>
    <p:sldLayoutId id="2147483664" r:id="rId6"/>
    <p:sldLayoutId id="2147483660" r:id="rId7"/>
    <p:sldLayoutId id="2147483662" r:id="rId8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252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512000" indent="-252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000" indent="-252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016000" indent="-252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2268000" indent="-252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2520000" indent="-252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574" userDrawn="1">
          <p15:clr>
            <a:srgbClr val="F26B43"/>
          </p15:clr>
        </p15:guide>
        <p15:guide id="2" pos="7106" userDrawn="1">
          <p15:clr>
            <a:srgbClr val="F26B43"/>
          </p15:clr>
        </p15:guide>
        <p15:guide id="3" orient="horz" pos="232" userDrawn="1">
          <p15:clr>
            <a:srgbClr val="F26B43"/>
          </p15:clr>
        </p15:guide>
        <p15:guide id="4" orient="horz" pos="1344" userDrawn="1">
          <p15:clr>
            <a:srgbClr val="5ACBF0"/>
          </p15:clr>
        </p15:guide>
        <p15:guide id="5" orient="horz" pos="3974" userDrawn="1">
          <p15:clr>
            <a:srgbClr val="F26B43"/>
          </p15:clr>
        </p15:guide>
        <p15:guide id="6" orient="horz" pos="4088" userDrawn="1">
          <p15:clr>
            <a:srgbClr val="5ACBF0"/>
          </p15:clr>
        </p15:guide>
        <p15:guide id="7" pos="7219" userDrawn="1">
          <p15:clr>
            <a:srgbClr val="5ACBF0"/>
          </p15:clr>
        </p15:guide>
        <p15:guide id="8" orient="horz" pos="1026" userDrawn="1">
          <p15:clr>
            <a:srgbClr val="5ACBF0"/>
          </p15:clr>
        </p15:guide>
        <p15:guide id="9" orient="horz" pos="3294" userDrawn="1">
          <p15:clr>
            <a:srgbClr val="5ACBF0"/>
          </p15:clr>
        </p15:guide>
        <p15:guide id="10" orient="horz" pos="129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2990F0-D17D-3F73-D370-E11ED92F8F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400" y="1484785"/>
            <a:ext cx="10585375" cy="2880320"/>
          </a:xfrm>
        </p:spPr>
        <p:txBody>
          <a:bodyPr/>
          <a:lstStyle/>
          <a:p>
            <a:r>
              <a:rPr lang="de-CH" dirty="0"/>
              <a:t>Wohnen und FU – geht das? </a:t>
            </a:r>
            <a:br>
              <a:rPr lang="de-CH" dirty="0"/>
            </a:br>
            <a:r>
              <a:rPr lang="de-CH" dirty="0"/>
              <a:t/>
            </a:r>
            <a:br>
              <a:rPr lang="de-CH" dirty="0"/>
            </a:br>
            <a:r>
              <a:rPr lang="de-CH" sz="2800" b="0" dirty="0"/>
              <a:t>Sandra Joos, </a:t>
            </a:r>
            <a:r>
              <a:rPr lang="de-CH" sz="2800" b="0" dirty="0" err="1"/>
              <a:t>lic.</a:t>
            </a:r>
            <a:r>
              <a:rPr lang="de-CH" sz="2800" b="0" dirty="0"/>
              <a:t> </a:t>
            </a:r>
            <a:r>
              <a:rPr lang="de-CH" sz="2800" b="0" dirty="0" err="1"/>
              <a:t>iur</a:t>
            </a:r>
            <a:r>
              <a:rPr lang="de-CH" sz="2800" b="0" dirty="0"/>
              <a:t>., Fachverantwortung Recht</a:t>
            </a:r>
            <a:br>
              <a:rPr lang="de-CH" sz="2800" b="0" dirty="0"/>
            </a:br>
            <a:r>
              <a:rPr lang="de-CH" sz="2800" b="0" dirty="0"/>
              <a:t>Dr. </a:t>
            </a:r>
            <a:r>
              <a:rPr lang="de-CH" sz="2800" b="0" dirty="0" err="1"/>
              <a:t>iur</a:t>
            </a:r>
            <a:r>
              <a:rPr lang="de-CH" sz="2800" b="0" dirty="0"/>
              <a:t>. Myriam </a:t>
            </a:r>
            <a:r>
              <a:rPr lang="de-CH" sz="2800" b="0" dirty="0" err="1"/>
              <a:t>Schwendener</a:t>
            </a:r>
            <a:r>
              <a:rPr lang="de-CH" sz="2800" b="0" dirty="0"/>
              <a:t>, Fachverantwortung Recht</a:t>
            </a:r>
            <a:endParaRPr lang="x-none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0D7F6AA-2456-4C60-76E9-60C2BBA16D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5400" y="5157192"/>
            <a:ext cx="10585375" cy="720080"/>
          </a:xfrm>
        </p:spPr>
        <p:txBody>
          <a:bodyPr/>
          <a:lstStyle/>
          <a:p>
            <a:r>
              <a:rPr lang="de-CH" dirty="0"/>
              <a:t>14. September 2023/Fachtagung SVBB-ASCP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01379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Kreis enthält.&#10;&#10;Automatisch generierte Beschreibung">
            <a:extLst>
              <a:ext uri="{FF2B5EF4-FFF2-40B4-BE49-F238E27FC236}">
                <a16:creationId xmlns:a16="http://schemas.microsoft.com/office/drawing/2014/main" xmlns="" id="{66536AF7-84CA-6301-5431-8B394891BE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45" y="1917537"/>
            <a:ext cx="3599695" cy="3599695"/>
          </a:xfrm>
          <a:prstGeom prst="rect">
            <a:avLst/>
          </a:prstGeom>
        </p:spPr>
      </p:pic>
      <p:pic>
        <p:nvPicPr>
          <p:cNvPr id="2" name="Grafik 1" descr="Ein Bild, das Kreis, Electric Blue (Farbe), Raum enthält.&#10;&#10;Automatisch generierte Beschreibung">
            <a:extLst>
              <a:ext uri="{FF2B5EF4-FFF2-40B4-BE49-F238E27FC236}">
                <a16:creationId xmlns:a16="http://schemas.microsoft.com/office/drawing/2014/main" xmlns="" id="{00855CD1-8123-0B69-E7AB-782AB703CB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152" y="1845529"/>
            <a:ext cx="3599695" cy="3599695"/>
          </a:xfrm>
          <a:prstGeom prst="rect">
            <a:avLst/>
          </a:prstGeom>
        </p:spPr>
      </p:pic>
      <p:pic>
        <p:nvPicPr>
          <p:cNvPr id="9" name="Grafik 8" descr="Ein Bild, das Kreis enthält.&#10;&#10;Automatisch generierte Beschreibung">
            <a:extLst>
              <a:ext uri="{FF2B5EF4-FFF2-40B4-BE49-F238E27FC236}">
                <a16:creationId xmlns:a16="http://schemas.microsoft.com/office/drawing/2014/main" xmlns="" id="{F44A31F9-B084-573E-D2B4-4EAA6A41D3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160" y="1989545"/>
            <a:ext cx="3599695" cy="3599695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61E55B80-F68C-A23E-7FEE-A2DF125A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10</a:t>
            </a:fld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6C9CEE4-2AA8-8E55-EBD1-89FB2E8C0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BBD7-6890-4743-9F43-D05946368647}" type="datetime1">
              <a:rPr lang="de-CH" smtClean="0"/>
              <a:t>31.07.2023</a:t>
            </a:fld>
            <a:endParaRPr lang="de-CH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BB95F25D-3C75-3CE4-E61C-86BBE0ACA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  <a:p>
            <a:pPr marL="0" indent="0">
              <a:buNone/>
            </a:pPr>
            <a:endParaRPr lang="de-CH" sz="3200" dirty="0"/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xmlns="" id="{7473241A-8231-B3FD-8389-B14A92161D05}"/>
              </a:ext>
            </a:extLst>
          </p:cNvPr>
          <p:cNvSpPr txBox="1">
            <a:spLocks/>
          </p:cNvSpPr>
          <p:nvPr/>
        </p:nvSpPr>
        <p:spPr>
          <a:xfrm>
            <a:off x="1652069" y="3229258"/>
            <a:ext cx="2263832" cy="15303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252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2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68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CH" b="1" dirty="0">
                <a:solidFill>
                  <a:schemeClr val="bg1"/>
                </a:solidFill>
              </a:rPr>
              <a:t>Zwangs-unterbringung</a:t>
            </a:r>
            <a:endParaRPr lang="de-CH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Textplatzhalter 2">
            <a:extLst>
              <a:ext uri="{FF2B5EF4-FFF2-40B4-BE49-F238E27FC236}">
                <a16:creationId xmlns:a16="http://schemas.microsoft.com/office/drawing/2014/main" xmlns="" id="{6B884542-DBBE-53F6-6F75-396D31BE5A34}"/>
              </a:ext>
            </a:extLst>
          </p:cNvPr>
          <p:cNvSpPr txBox="1">
            <a:spLocks/>
          </p:cNvSpPr>
          <p:nvPr/>
        </p:nvSpPr>
        <p:spPr>
          <a:xfrm>
            <a:off x="4925867" y="3219811"/>
            <a:ext cx="2263832" cy="15303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252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2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68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CH" b="1" dirty="0">
                <a:solidFill>
                  <a:srgbClr val="FFFFFF"/>
                </a:solidFill>
              </a:rPr>
              <a:t>Aufgabe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CH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Beistands-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CH" b="1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person</a:t>
            </a:r>
            <a:endParaRPr lang="de-CH" b="1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xmlns="" id="{4A328861-408E-EB8F-B567-2F9409747FDD}"/>
              </a:ext>
            </a:extLst>
          </p:cNvPr>
          <p:cNvSpPr txBox="1">
            <a:spLocks/>
          </p:cNvSpPr>
          <p:nvPr/>
        </p:nvSpPr>
        <p:spPr>
          <a:xfrm>
            <a:off x="8249255" y="3573016"/>
            <a:ext cx="2263832" cy="15303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252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2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68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CH" b="1" dirty="0">
                <a:solidFill>
                  <a:schemeClr val="bg1"/>
                </a:solidFill>
              </a:rPr>
              <a:t>Methodik</a:t>
            </a:r>
            <a:endParaRPr lang="de-CH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72327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DD315679-FB94-166A-6F51-8C13FC985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11</a:t>
            </a:fld>
            <a:endParaRPr lang="de-CH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BD1F34A9-AEE4-AE4D-4D6E-4ADCDE803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3C1D-6742-4746-969C-93BFBC37C8AE}" type="datetime1">
              <a:rPr lang="de-CH" smtClean="0"/>
              <a:t>31.07.2023</a:t>
            </a:fld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xmlns="" id="{DCF1A7B8-7A0C-4F61-0199-9C251AA4F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KESB als Hauptakteurin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xmlns="" id="{0E116121-791C-3C74-C15F-88812186C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/>
              <a:t>Im Bereich der FU ist KESB zuständig für:</a:t>
            </a:r>
            <a:br>
              <a:rPr lang="de-CH" dirty="0"/>
            </a:br>
            <a:endParaRPr lang="de-CH" dirty="0"/>
          </a:p>
          <a:p>
            <a:pPr lvl="2"/>
            <a:r>
              <a:rPr lang="de-CH" dirty="0"/>
              <a:t>Anordnung der FU (alternativ: Ärztinnen/Ärzte)</a:t>
            </a:r>
          </a:p>
          <a:p>
            <a:pPr lvl="2"/>
            <a:r>
              <a:rPr lang="de-CH" dirty="0"/>
              <a:t>Periodische Überprüfung der FU</a:t>
            </a:r>
          </a:p>
          <a:p>
            <a:pPr lvl="2"/>
            <a:r>
              <a:rPr lang="de-CH" dirty="0"/>
              <a:t>Entlassung aus der FU</a:t>
            </a:r>
            <a:br>
              <a:rPr lang="de-CH" dirty="0"/>
            </a:br>
            <a:endParaRPr lang="de-CH" dirty="0"/>
          </a:p>
          <a:p>
            <a:pPr lvl="2"/>
            <a:r>
              <a:rPr lang="de-CH" dirty="0"/>
              <a:t>Errichtung einer Beistandschaft für FU-Betroffene</a:t>
            </a:r>
          </a:p>
        </p:txBody>
      </p:sp>
    </p:spTree>
    <p:extLst>
      <p:ext uri="{BB962C8B-B14F-4D97-AF65-F5344CB8AC3E}">
        <p14:creationId xmlns:p14="http://schemas.microsoft.com/office/powerpoint/2010/main" val="3697407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7AC923D2-25F0-396F-143F-5D5271C44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12</a:t>
            </a:fld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3F9E504-BDC5-C809-F636-2C66AB201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99B5-383D-4B45-932E-3EC2455D7284}" type="datetime1">
              <a:rPr lang="de-CH" smtClean="0"/>
              <a:t>31.07.2023</a:t>
            </a:fld>
            <a:endParaRPr lang="de-CH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xmlns="" id="{C597195A-E331-9EED-0CF9-C8C674B16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Aufgabe der Beistandsperson im Bereich Wohnen</a:t>
            </a:r>
          </a:p>
        </p:txBody>
      </p:sp>
      <p:pic>
        <p:nvPicPr>
          <p:cNvPr id="7" name="Inhaltsplatzhalter 6" descr="Ein Bild, das Text, Schrift, Screenshot, Elfenbein enthält.&#10;&#10;Automatisch generierte Beschreibung">
            <a:extLst>
              <a:ext uri="{FF2B5EF4-FFF2-40B4-BE49-F238E27FC236}">
                <a16:creationId xmlns:a16="http://schemas.microsoft.com/office/drawing/2014/main" xmlns="" id="{246B0CD0-0482-C1E2-8B19-FADE9BCFAA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528" y="3717033"/>
            <a:ext cx="8957632" cy="1296143"/>
          </a:xfrm>
        </p:spPr>
      </p:pic>
      <p:pic>
        <p:nvPicPr>
          <p:cNvPr id="9" name="Grafik 8" descr="Ein Bild, das Text, Schrift, Screenshot enthält.&#10;&#10;Automatisch generierte Beschreibung">
            <a:extLst>
              <a:ext uri="{FF2B5EF4-FFF2-40B4-BE49-F238E27FC236}">
                <a16:creationId xmlns:a16="http://schemas.microsoft.com/office/drawing/2014/main" xmlns="" id="{C5DF420C-4DE2-1CD6-7A1D-88F50BD094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528" y="2092481"/>
            <a:ext cx="8918729" cy="1624552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xmlns="" id="{B5E4A17C-A9CC-7800-F846-7C5121BB4A48}"/>
              </a:ext>
            </a:extLst>
          </p:cNvPr>
          <p:cNvSpPr txBox="1"/>
          <p:nvPr/>
        </p:nvSpPr>
        <p:spPr>
          <a:xfrm>
            <a:off x="5807969" y="5229200"/>
            <a:ext cx="495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1400" dirty="0"/>
              <a:t>Quelle: KOKES Praxisanleitung Erwachsenenschutz</a:t>
            </a:r>
          </a:p>
        </p:txBody>
      </p:sp>
    </p:spTree>
    <p:extLst>
      <p:ext uri="{BB962C8B-B14F-4D97-AF65-F5344CB8AC3E}">
        <p14:creationId xmlns:p14="http://schemas.microsoft.com/office/powerpoint/2010/main" val="1761939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9A96801F-205D-A60A-29A0-537117ED9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13</a:t>
            </a:fld>
            <a:endParaRPr lang="de-CH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72AC6B2D-417C-9F24-7BAD-E4B2358CC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3C1D-6742-4746-969C-93BFBC37C8AE}" type="datetime1">
              <a:rPr lang="de-CH" smtClean="0"/>
              <a:t>31.07.2023</a:t>
            </a:fld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xmlns="" id="{A9E982D7-9381-F36C-0A86-1AC7D67B3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2. Schlüsselfrage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xmlns="" id="{4FCE1D13-0D32-EE47-30E7-D09BAF5E5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sz="3200" dirty="0">
                <a:latin typeface="+mj-lt"/>
              </a:rPr>
              <a:t>Hat die Beistandsperson noch eine Aufgabe im Bereich Wohnen, wenn die KESB mit der FU eine geeignete Einrichtung bestimmt hat? </a:t>
            </a:r>
          </a:p>
        </p:txBody>
      </p:sp>
      <p:pic>
        <p:nvPicPr>
          <p:cNvPr id="6" name="Grafik 5" descr="Ein Bild, das Grafiken, Zeichnung, Kunst enthält.&#10;&#10;Automatisch generierte Beschreibung">
            <a:extLst>
              <a:ext uri="{FF2B5EF4-FFF2-40B4-BE49-F238E27FC236}">
                <a16:creationId xmlns:a16="http://schemas.microsoft.com/office/drawing/2014/main" xmlns="" id="{1E1A71C3-C506-7F3A-E4D1-0953A9394D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840" y="3141320"/>
            <a:ext cx="3023984" cy="302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24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3487D3CA-C060-5491-4287-2EC3851A1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14</a:t>
            </a:fld>
            <a:endParaRPr lang="de-CH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179015D2-DD0B-D4C3-83D6-B5BB0B036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3C1D-6742-4746-969C-93BFBC37C8AE}" type="datetime1">
              <a:rPr lang="de-CH" smtClean="0"/>
              <a:t>31.07.2023</a:t>
            </a:fld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xmlns="" id="{8F5B13C7-287B-DBFE-D3B9-BBEBD9E0C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Grundsatz jeder behördlichen Massnahme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xmlns="" id="{4265FFBE-2709-A9A4-B483-2AEA55AD2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/>
              <a:t>Art. 388 ZGB - Zweckbestimmung im Erwachsenenschutzrecht  </a:t>
            </a:r>
          </a:p>
          <a:p>
            <a:pPr marL="504000" lvl="2" indent="0">
              <a:buNone/>
            </a:pPr>
            <a:endParaRPr lang="de-CH" dirty="0"/>
          </a:p>
          <a:p>
            <a:pPr marL="504000" lvl="2" indent="0">
              <a:buNone/>
              <a:tabLst>
                <a:tab pos="6188075" algn="l"/>
              </a:tabLst>
            </a:pPr>
            <a:endParaRPr lang="de-CH" dirty="0"/>
          </a:p>
          <a:p>
            <a:pPr marL="504000" lvl="2" indent="0">
              <a:buNone/>
              <a:tabLst>
                <a:tab pos="6188075" algn="l"/>
              </a:tabLst>
            </a:pPr>
            <a:r>
              <a:rPr lang="de-CH" dirty="0"/>
              <a:t>Sicherstellung 	Selbstbestimmung</a:t>
            </a:r>
            <a:br>
              <a:rPr lang="de-CH" dirty="0"/>
            </a:br>
            <a:r>
              <a:rPr lang="de-CH" dirty="0"/>
              <a:t>von Wohl und Schutz	erhalten und fördern</a:t>
            </a:r>
          </a:p>
          <a:p>
            <a:pPr marL="504000" lvl="2" indent="0">
              <a:buNone/>
            </a:pPr>
            <a:endParaRPr lang="de-CH" dirty="0"/>
          </a:p>
          <a:p>
            <a:pPr marL="504000" lvl="2" indent="0">
              <a:buNone/>
            </a:pPr>
            <a:r>
              <a:rPr lang="de-CH" dirty="0"/>
              <a:t>Spannungsverhältnis zwischen Schutz und Selbstbestimmung</a:t>
            </a:r>
          </a:p>
          <a:p>
            <a:pPr marL="504000" lvl="2" indent="0">
              <a:buNone/>
            </a:pPr>
            <a:endParaRPr lang="de-CH" sz="2800" dirty="0"/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xmlns="" id="{4851ECFA-7CB9-6106-DC46-3587A5EAD478}"/>
              </a:ext>
            </a:extLst>
          </p:cNvPr>
          <p:cNvSpPr/>
          <p:nvPr/>
        </p:nvSpPr>
        <p:spPr>
          <a:xfrm>
            <a:off x="4511824" y="3470332"/>
            <a:ext cx="1080120" cy="64807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CH"/>
          </a:p>
        </p:txBody>
      </p:sp>
      <p:sp>
        <p:nvSpPr>
          <p:cNvPr id="7" name="Pfeil: nach rechts 6">
            <a:extLst>
              <a:ext uri="{FF2B5EF4-FFF2-40B4-BE49-F238E27FC236}">
                <a16:creationId xmlns:a16="http://schemas.microsoft.com/office/drawing/2014/main" xmlns="" id="{24DCAC40-82A3-69F3-F717-CABACA942CFB}"/>
              </a:ext>
            </a:extLst>
          </p:cNvPr>
          <p:cNvSpPr/>
          <p:nvPr/>
        </p:nvSpPr>
        <p:spPr>
          <a:xfrm rot="10800000">
            <a:off x="5879978" y="3470332"/>
            <a:ext cx="1008110" cy="64807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0312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78F78D73-B609-C1AC-EA11-BC5CBFD0D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15</a:t>
            </a:fld>
            <a:endParaRPr lang="de-CH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4EE20547-7B72-B8D8-4021-CC2D540EA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3C1D-6742-4746-969C-93BFBC37C8AE}" type="datetime1">
              <a:rPr lang="de-CH" smtClean="0"/>
              <a:t>31.07.2023</a:t>
            </a:fld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xmlns="" id="{6E954A84-E721-3394-BB12-17995759B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Wohnen als eine Aufgabe der Beistandsperson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xmlns="" id="{E109239A-24F5-F958-5F81-6E9AC2519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  <a:p>
            <a:pPr marL="252000" lvl="1" indent="0">
              <a:buNone/>
            </a:pPr>
            <a:r>
              <a:rPr lang="de-CH" sz="3200" dirty="0"/>
              <a:t>Momentaufnahme			Dauerzustand</a:t>
            </a:r>
            <a:r>
              <a:rPr lang="de-CH" dirty="0"/>
              <a:t/>
            </a:r>
            <a:br>
              <a:rPr lang="de-CH" dirty="0"/>
            </a:br>
            <a:r>
              <a:rPr lang="de-CH" dirty="0"/>
              <a:t>FU-Einweisung in 				Sorge für eine</a:t>
            </a:r>
            <a:br>
              <a:rPr lang="de-CH" dirty="0"/>
            </a:br>
            <a:r>
              <a:rPr lang="de-CH" dirty="0"/>
              <a:t>geeignete Einrichtung			geeignete Wohnsituation</a:t>
            </a:r>
          </a:p>
          <a:p>
            <a:pPr marL="252000" lvl="1" indent="0">
              <a:buNone/>
            </a:pPr>
            <a:endParaRPr lang="de-CH" dirty="0"/>
          </a:p>
          <a:p>
            <a:pPr marL="252000" lvl="1" indent="0">
              <a:buNone/>
            </a:pPr>
            <a:endParaRPr lang="de-CH" dirty="0"/>
          </a:p>
          <a:p>
            <a:pPr marL="252000" lvl="1" indent="0">
              <a:buNone/>
            </a:pPr>
            <a:r>
              <a:rPr lang="de-CH" dirty="0"/>
              <a:t>KESB					Beistandsperson</a:t>
            </a:r>
          </a:p>
        </p:txBody>
      </p:sp>
    </p:spTree>
    <p:extLst>
      <p:ext uri="{BB962C8B-B14F-4D97-AF65-F5344CB8AC3E}">
        <p14:creationId xmlns:p14="http://schemas.microsoft.com/office/powerpoint/2010/main" val="377230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3F78ABF5-13F8-7255-9874-620F73F18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16</a:t>
            </a:fld>
            <a:endParaRPr lang="de-CH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BFECE240-E822-C897-4AB6-94E1A87A8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3C1D-6742-4746-969C-93BFBC37C8AE}" type="datetime1">
              <a:rPr lang="de-CH" smtClean="0"/>
              <a:t>31.07.2023</a:t>
            </a:fld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xmlns="" id="{CE8580D7-9660-463C-A10A-D4A621218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Wirkungsmacht der Beistandsperson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xmlns="" id="{EBD6ED6D-1D4F-DD54-E89B-F196EDE4A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CH" dirty="0"/>
              <a:t>generelle Interessenvertretung gegenüber Institution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dirty="0"/>
              <a:t>Aktivierung von Freund*innen, Angehörigen, Vertrauensperson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dirty="0"/>
              <a:t>Übersetzungsarbeit leisten und bei Konflikten vermitteln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dirty="0"/>
              <a:t>Verfahrensvertretung nach Art. 449a ZGB beantragen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dirty="0"/>
              <a:t>Entlassungsgründe im Auge behalten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dirty="0"/>
              <a:t>Antrag auf Umplatzierung, wenn Unterbringungsort nicht (mehr) geeignet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dirty="0"/>
              <a:t>Selbstbestimmung fördern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dirty="0"/>
              <a:t>…</a:t>
            </a:r>
          </a:p>
          <a:p>
            <a:pPr>
              <a:buFont typeface="Wingdings" panose="05000000000000000000" pitchFamily="2" charset="2"/>
              <a:buChar char="Ø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8369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Ein Bild, das Kreis, Raum, Screenshot enthält.&#10;&#10;Automatisch generierte Beschreibung">
            <a:extLst>
              <a:ext uri="{FF2B5EF4-FFF2-40B4-BE49-F238E27FC236}">
                <a16:creationId xmlns:a16="http://schemas.microsoft.com/office/drawing/2014/main" xmlns="" id="{9A3114E7-AE40-012A-02FB-E26C50FA64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012" y="1881396"/>
            <a:ext cx="3599695" cy="3599695"/>
          </a:xfrm>
          <a:prstGeom prst="rect">
            <a:avLst/>
          </a:prstGeom>
        </p:spPr>
      </p:pic>
      <p:pic>
        <p:nvPicPr>
          <p:cNvPr id="8" name="Grafik 7" descr="Ein Bild, das Kreis enthält.&#10;&#10;Automatisch generierte Beschreibung">
            <a:extLst>
              <a:ext uri="{FF2B5EF4-FFF2-40B4-BE49-F238E27FC236}">
                <a16:creationId xmlns:a16="http://schemas.microsoft.com/office/drawing/2014/main" xmlns="" id="{65518309-5A8A-D59C-FF67-711A972CF5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45" y="1917537"/>
            <a:ext cx="3599695" cy="3599695"/>
          </a:xfrm>
          <a:prstGeom prst="rect">
            <a:avLst/>
          </a:prstGeom>
        </p:spPr>
      </p:pic>
      <p:pic>
        <p:nvPicPr>
          <p:cNvPr id="16" name="Grafik 15" descr="Ein Bild, das Kreis, Farbigkeit, Grafiken enthält.&#10;&#10;Automatisch generierte Beschreibung">
            <a:extLst>
              <a:ext uri="{FF2B5EF4-FFF2-40B4-BE49-F238E27FC236}">
                <a16:creationId xmlns:a16="http://schemas.microsoft.com/office/drawing/2014/main" xmlns="" id="{D84030EB-9811-A006-46DC-6CD18713B6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160" y="1988840"/>
            <a:ext cx="3599695" cy="3599695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61E55B80-F68C-A23E-7FEE-A2DF125A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17</a:t>
            </a:fld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6C9CEE4-2AA8-8E55-EBD1-89FB2E8C0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BBD7-6890-4743-9F43-D05946368647}" type="datetime1">
              <a:rPr lang="de-CH" smtClean="0"/>
              <a:t>31.07.2023</a:t>
            </a:fld>
            <a:endParaRPr lang="de-CH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BB95F25D-3C75-3CE4-E61C-86BBE0ACA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  <a:p>
            <a:pPr marL="0" indent="0">
              <a:buNone/>
            </a:pPr>
            <a:endParaRPr lang="de-CH" sz="3200" dirty="0"/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xmlns="" id="{7473241A-8231-B3FD-8389-B14A92161D05}"/>
              </a:ext>
            </a:extLst>
          </p:cNvPr>
          <p:cNvSpPr txBox="1">
            <a:spLocks/>
          </p:cNvSpPr>
          <p:nvPr/>
        </p:nvSpPr>
        <p:spPr>
          <a:xfrm>
            <a:off x="1652069" y="3229258"/>
            <a:ext cx="2263832" cy="15303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252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2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68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CH" b="1" dirty="0">
                <a:solidFill>
                  <a:schemeClr val="bg1"/>
                </a:solidFill>
              </a:rPr>
              <a:t>Zwangs-unterbringung</a:t>
            </a:r>
            <a:endParaRPr lang="de-CH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Textplatzhalter 2">
            <a:extLst>
              <a:ext uri="{FF2B5EF4-FFF2-40B4-BE49-F238E27FC236}">
                <a16:creationId xmlns:a16="http://schemas.microsoft.com/office/drawing/2014/main" xmlns="" id="{6B884542-DBBE-53F6-6F75-396D31BE5A34}"/>
              </a:ext>
            </a:extLst>
          </p:cNvPr>
          <p:cNvSpPr txBox="1">
            <a:spLocks/>
          </p:cNvSpPr>
          <p:nvPr/>
        </p:nvSpPr>
        <p:spPr>
          <a:xfrm>
            <a:off x="4925867" y="3219811"/>
            <a:ext cx="2263832" cy="15303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252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2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68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CH" b="1" dirty="0">
                <a:solidFill>
                  <a:srgbClr val="FFFFFF"/>
                </a:solidFill>
              </a:rPr>
              <a:t>Aufgabe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CH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Beistands-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CH" b="1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person</a:t>
            </a:r>
            <a:endParaRPr lang="de-CH" b="1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xmlns="" id="{4A328861-408E-EB8F-B567-2F9409747FDD}"/>
              </a:ext>
            </a:extLst>
          </p:cNvPr>
          <p:cNvSpPr txBox="1">
            <a:spLocks/>
          </p:cNvSpPr>
          <p:nvPr/>
        </p:nvSpPr>
        <p:spPr>
          <a:xfrm>
            <a:off x="8249255" y="3573016"/>
            <a:ext cx="2263832" cy="15303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252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2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68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CH" b="1" dirty="0">
                <a:solidFill>
                  <a:schemeClr val="bg1"/>
                </a:solidFill>
              </a:rPr>
              <a:t>Methodik</a:t>
            </a:r>
            <a:endParaRPr lang="de-CH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56796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378975D6-124A-F608-4D31-7E9F1CAC9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18</a:t>
            </a:fld>
            <a:endParaRPr lang="de-CH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1F12EE8E-305B-0B84-557D-D7DC31E00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3C1D-6742-4746-969C-93BFBC37C8AE}" type="datetime1">
              <a:rPr lang="de-CH" smtClean="0"/>
              <a:t>31.07.2023</a:t>
            </a:fld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xmlns="" id="{8BBBC1E8-25D0-5A7C-B897-375CC5D91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Förderung der Selbstbestimmung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xmlns="" id="{DE65AFBB-8E01-7EE8-7E0C-B78AF7736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de-CH" u="sng" dirty="0"/>
              <a:t>Bekenntnis: </a:t>
            </a:r>
          </a:p>
          <a:p>
            <a:r>
              <a:rPr lang="de-CH" dirty="0"/>
              <a:t>trotz Schwächezustand ist Entwicklung möglich</a:t>
            </a:r>
          </a:p>
          <a:p>
            <a:r>
              <a:rPr lang="de-CH" dirty="0"/>
              <a:t>Entwicklungsschritte </a:t>
            </a:r>
            <a:r>
              <a:rPr lang="de-CH" dirty="0" err="1"/>
              <a:t>step-by-step</a:t>
            </a:r>
            <a:endParaRPr lang="de-CH" dirty="0"/>
          </a:p>
          <a:p>
            <a:r>
              <a:rPr lang="de-CH" dirty="0"/>
              <a:t>Rückschläge sind möglich</a:t>
            </a:r>
          </a:p>
          <a:p>
            <a:pPr marL="0" indent="0">
              <a:buNone/>
            </a:pPr>
            <a:endParaRPr lang="de-CH" u="sng" dirty="0"/>
          </a:p>
          <a:p>
            <a:pPr marL="0" indent="0">
              <a:buNone/>
            </a:pPr>
            <a:r>
              <a:rPr lang="de-CH" u="sng" dirty="0"/>
              <a:t>Ziel:</a:t>
            </a:r>
            <a:r>
              <a:rPr lang="de-CH" dirty="0"/>
              <a:t> Überwindung von Zwang</a:t>
            </a:r>
            <a:endParaRPr lang="de-CH" u="sng" dirty="0"/>
          </a:p>
          <a:p>
            <a:pPr marL="0" indent="0">
              <a:buNone/>
            </a:pPr>
            <a:r>
              <a:rPr lang="de-CH" u="sng" dirty="0"/>
              <a:t>Pädagogische Aufgabe:</a:t>
            </a:r>
          </a:p>
          <a:p>
            <a:r>
              <a:rPr lang="de-CH" dirty="0"/>
              <a:t>Beziehung schaffen</a:t>
            </a:r>
          </a:p>
          <a:p>
            <a:r>
              <a:rPr lang="de-CH" dirty="0"/>
              <a:t>FU-Betroffene unterstützen in Lernprozessen</a:t>
            </a:r>
          </a:p>
          <a:p>
            <a:r>
              <a:rPr lang="de-CH" dirty="0"/>
              <a:t>Eigenverantwortung zumuten</a:t>
            </a:r>
          </a:p>
          <a:p>
            <a:endParaRPr lang="de-CH" dirty="0"/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4432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D1A371A2-1B0D-189F-5ED9-7FA4FAC10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19</a:t>
            </a:fld>
            <a:endParaRPr lang="de-CH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6CE96809-1C1A-AB52-CBBF-AB570F017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3C1D-6742-4746-969C-93BFBC37C8AE}" type="datetime1">
              <a:rPr lang="de-CH" smtClean="0"/>
              <a:t>31.07.2023</a:t>
            </a:fld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xmlns="" id="{8A79BC5B-6426-8445-E1B0-5C6A3FE37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224" y="368300"/>
            <a:ext cx="10729392" cy="1368000"/>
          </a:xfrm>
        </p:spPr>
        <p:txBody>
          <a:bodyPr/>
          <a:lstStyle/>
          <a:p>
            <a:r>
              <a:rPr lang="de-CH" dirty="0"/>
              <a:t>Aufhebung widersprüchlicher Handlungsorientierung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xmlns="" id="{9718971E-93B9-CC89-15E0-0BC08B3C3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/>
              <a:t>aus dem Aufsatz von Lukas Neuhaus, Roland Becker-Lenz:</a:t>
            </a:r>
          </a:p>
          <a:p>
            <a:pPr marL="504000" lvl="2" indent="0">
              <a:buNone/>
            </a:pPr>
            <a:r>
              <a:rPr lang="de-CH" dirty="0"/>
              <a:t/>
            </a:r>
            <a:br>
              <a:rPr lang="de-CH" dirty="0"/>
            </a:br>
            <a:r>
              <a:rPr lang="de-CH" dirty="0"/>
              <a:t>«Behördliche Massnahmen müssen sich am Ideal des Arbeitsbündnisses orientieren, nur hier ist eine Bindung </a:t>
            </a:r>
            <a:br>
              <a:rPr lang="de-CH" dirty="0"/>
            </a:br>
            <a:r>
              <a:rPr lang="de-CH" dirty="0"/>
              <a:t>der ganzen Person und damit eine Entwicklung der Per-</a:t>
            </a:r>
            <a:br>
              <a:rPr lang="de-CH" dirty="0"/>
            </a:br>
            <a:r>
              <a:rPr lang="de-CH" dirty="0" err="1"/>
              <a:t>sönlichkeit</a:t>
            </a:r>
            <a:r>
              <a:rPr lang="de-CH" dirty="0"/>
              <a:t> möglich. Indem im Arbeitsbündnis die Fähigkeit </a:t>
            </a:r>
            <a:br>
              <a:rPr lang="de-CH" dirty="0"/>
            </a:br>
            <a:r>
              <a:rPr lang="de-CH" dirty="0"/>
              <a:t>zur Selbstbestimmung gefördert wird, wird gleichzeitig die </a:t>
            </a:r>
            <a:br>
              <a:rPr lang="de-CH" dirty="0"/>
            </a:br>
            <a:r>
              <a:rPr lang="de-CH" dirty="0"/>
              <a:t>Notwendigkeit von Schutz geringer.»</a:t>
            </a:r>
            <a:br>
              <a:rPr lang="de-CH" dirty="0"/>
            </a:br>
            <a:r>
              <a:rPr lang="de-CH" dirty="0"/>
              <a:t/>
            </a:r>
            <a:br>
              <a:rPr lang="de-CH" dirty="0"/>
            </a:b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0859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rafik 19" descr="Ein Bild, das Kreis, Electric Blue (Farbe), Raum enthält.&#10;&#10;Automatisch generierte Beschreibung">
            <a:extLst>
              <a:ext uri="{FF2B5EF4-FFF2-40B4-BE49-F238E27FC236}">
                <a16:creationId xmlns:a16="http://schemas.microsoft.com/office/drawing/2014/main" xmlns="" id="{A06C9CF6-B8DE-8772-38D9-3F7DA818AA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152" y="1845529"/>
            <a:ext cx="3599695" cy="3599695"/>
          </a:xfrm>
          <a:prstGeom prst="rect">
            <a:avLst/>
          </a:prstGeom>
        </p:spPr>
      </p:pic>
      <p:pic>
        <p:nvPicPr>
          <p:cNvPr id="16" name="Grafik 15" descr="Ein Bild, das Kreis, Farbigkeit, Grafiken enthält.&#10;&#10;Automatisch generierte Beschreibung">
            <a:extLst>
              <a:ext uri="{FF2B5EF4-FFF2-40B4-BE49-F238E27FC236}">
                <a16:creationId xmlns:a16="http://schemas.microsoft.com/office/drawing/2014/main" xmlns="" id="{D84030EB-9811-A006-46DC-6CD18713B6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160" y="1988840"/>
            <a:ext cx="3599695" cy="3599695"/>
          </a:xfrm>
          <a:prstGeom prst="rect">
            <a:avLst/>
          </a:prstGeom>
        </p:spPr>
      </p:pic>
      <p:pic>
        <p:nvPicPr>
          <p:cNvPr id="15" name="Grafik 14" descr="Ein Bild, das Kreis, Farbigkeit, Grafiken enthält.&#10;&#10;Automatisch generierte Beschreibung">
            <a:extLst>
              <a:ext uri="{FF2B5EF4-FFF2-40B4-BE49-F238E27FC236}">
                <a16:creationId xmlns:a16="http://schemas.microsoft.com/office/drawing/2014/main" xmlns="" id="{1C1776C2-8045-B1F2-CEDD-16149C5FD6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37" y="1916832"/>
            <a:ext cx="3599695" cy="3599695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61E55B80-F68C-A23E-7FEE-A2DF125A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2</a:t>
            </a:fld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6C9CEE4-2AA8-8E55-EBD1-89FB2E8C0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BBD7-6890-4743-9F43-D05946368647}" type="datetime1">
              <a:rPr lang="de-CH" smtClean="0"/>
              <a:t>31.07.2023</a:t>
            </a:fld>
            <a:endParaRPr lang="de-CH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xmlns="" id="{A1D1D17E-3942-5947-35C5-57AF2EB30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Inhalt des Referates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BB95F25D-3C75-3CE4-E61C-86BBE0ACA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  <a:p>
            <a:pPr marL="0" indent="0">
              <a:buNone/>
            </a:pPr>
            <a:endParaRPr lang="de-CH" sz="3200" dirty="0"/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xmlns="" id="{7473241A-8231-B3FD-8389-B14A92161D05}"/>
              </a:ext>
            </a:extLst>
          </p:cNvPr>
          <p:cNvSpPr txBox="1">
            <a:spLocks/>
          </p:cNvSpPr>
          <p:nvPr/>
        </p:nvSpPr>
        <p:spPr>
          <a:xfrm>
            <a:off x="1652069" y="3229258"/>
            <a:ext cx="2263832" cy="15303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252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2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68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CH" b="1" dirty="0">
                <a:solidFill>
                  <a:schemeClr val="bg1"/>
                </a:solidFill>
              </a:rPr>
              <a:t>Zwangs-unterbringung</a:t>
            </a:r>
            <a:endParaRPr lang="de-CH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Textplatzhalter 2">
            <a:extLst>
              <a:ext uri="{FF2B5EF4-FFF2-40B4-BE49-F238E27FC236}">
                <a16:creationId xmlns:a16="http://schemas.microsoft.com/office/drawing/2014/main" xmlns="" id="{6B884542-DBBE-53F6-6F75-396D31BE5A34}"/>
              </a:ext>
            </a:extLst>
          </p:cNvPr>
          <p:cNvSpPr txBox="1">
            <a:spLocks/>
          </p:cNvSpPr>
          <p:nvPr/>
        </p:nvSpPr>
        <p:spPr>
          <a:xfrm>
            <a:off x="4925867" y="3219811"/>
            <a:ext cx="2263832" cy="15303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252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2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68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CH" b="1" dirty="0">
                <a:solidFill>
                  <a:srgbClr val="FFFFFF"/>
                </a:solidFill>
              </a:rPr>
              <a:t>Aufgabe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CH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Beistands-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CH" b="1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person</a:t>
            </a:r>
            <a:endParaRPr lang="de-CH" b="1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xmlns="" id="{4A328861-408E-EB8F-B567-2F9409747FDD}"/>
              </a:ext>
            </a:extLst>
          </p:cNvPr>
          <p:cNvSpPr txBox="1">
            <a:spLocks/>
          </p:cNvSpPr>
          <p:nvPr/>
        </p:nvSpPr>
        <p:spPr>
          <a:xfrm>
            <a:off x="8249255" y="3573016"/>
            <a:ext cx="2263832" cy="15303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252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2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68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CH" b="1" dirty="0">
                <a:solidFill>
                  <a:schemeClr val="bg1"/>
                </a:solidFill>
              </a:rPr>
              <a:t>Methodik</a:t>
            </a:r>
            <a:endParaRPr lang="de-CH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496805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5FEB744E-605F-61D9-CB4D-60562EEB7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20</a:t>
            </a:fld>
            <a:endParaRPr lang="de-CH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09AC34D2-C19E-2390-91BC-FCFCBC0B7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3C1D-6742-4746-969C-93BFBC37C8AE}" type="datetime1">
              <a:rPr lang="de-CH" smtClean="0"/>
              <a:t>31.07.2023</a:t>
            </a:fld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xmlns="" id="{BB3C7F2F-417C-A3C0-42AE-F41D200DA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Literatur</a:t>
            </a:r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xmlns="" id="{683BB7CB-FC72-F2F7-8291-3268B6534B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3738" y="2708920"/>
            <a:ext cx="9066599" cy="2156767"/>
          </a:xfrm>
        </p:spPr>
      </p:pic>
    </p:spTree>
    <p:extLst>
      <p:ext uri="{BB962C8B-B14F-4D97-AF65-F5344CB8AC3E}">
        <p14:creationId xmlns:p14="http://schemas.microsoft.com/office/powerpoint/2010/main" val="471238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FDBF8C20-4D53-B9E2-F697-E8F95E382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21</a:t>
            </a:fld>
            <a:endParaRPr lang="de-CH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A19D4A1A-6232-B6E9-1A31-8AF7F9744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3C1D-6742-4746-969C-93BFBC37C8AE}" type="datetime1">
              <a:rPr lang="de-CH" smtClean="0"/>
              <a:t>31.07.2023</a:t>
            </a:fld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xmlns="" id="{735C17CD-5C21-7533-2172-34BC935CD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/>
              <a:t>Fazit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xmlns="" id="{FA0A61A9-F2C9-EE67-A3D4-308498837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CH" b="1" dirty="0"/>
              <a:t>Langdauernde Zwangsunterbringung darf nicht einfach hingenommen werden.</a:t>
            </a:r>
          </a:p>
          <a:p>
            <a:pPr marL="457200" indent="-457200">
              <a:buFont typeface="+mj-lt"/>
              <a:buAutoNum type="arabicPeriod"/>
            </a:pPr>
            <a:r>
              <a:rPr lang="de-CH" b="1" dirty="0"/>
              <a:t>Beistandspersonen stehen in der Pflicht, eine Veränderung herbeizuführen.</a:t>
            </a:r>
          </a:p>
          <a:p>
            <a:pPr marL="457200" indent="-457200">
              <a:buFont typeface="+mj-lt"/>
              <a:buAutoNum type="arabicPeriod"/>
            </a:pPr>
            <a:r>
              <a:rPr lang="de-CH" b="1" dirty="0"/>
              <a:t>Sie müssen mit FU-Betroffenen an der Wiedererlangung von Selbstbestimmung arbeiten.</a:t>
            </a:r>
          </a:p>
        </p:txBody>
      </p:sp>
    </p:spTree>
    <p:extLst>
      <p:ext uri="{BB962C8B-B14F-4D97-AF65-F5344CB8AC3E}">
        <p14:creationId xmlns:p14="http://schemas.microsoft.com/office/powerpoint/2010/main" val="1826807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93157C-FEE3-4454-EABA-295628BED5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Sandra Joos, </a:t>
            </a:r>
            <a:r>
              <a:rPr lang="de-CH" dirty="0" err="1"/>
              <a:t>lic.</a:t>
            </a:r>
            <a:r>
              <a:rPr lang="de-CH" dirty="0"/>
              <a:t> </a:t>
            </a:r>
            <a:r>
              <a:rPr lang="de-CH" dirty="0" err="1"/>
              <a:t>iur</a:t>
            </a:r>
            <a:r>
              <a:rPr lang="de-CH" dirty="0"/>
              <a:t>.</a:t>
            </a:r>
            <a:endParaRPr lang="x-non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0F10CDC-3D82-BB1A-76D0-079177831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CH" dirty="0"/>
              <a:t>s.joos@promentesana.ch</a:t>
            </a:r>
            <a:endParaRPr lang="x-non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3BA837-8BEF-6D88-77F3-063EB394780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CH" dirty="0"/>
              <a:t>Fachverantwortung Recht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540448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61E55B80-F68C-A23E-7FEE-A2DF125A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3</a:t>
            </a:fld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6C9CEE4-2AA8-8E55-EBD1-89FB2E8C0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BBD7-6890-4743-9F43-D05946368647}" type="datetime1">
              <a:rPr lang="de-CH" smtClean="0"/>
              <a:t>31.07.2023</a:t>
            </a:fld>
            <a:endParaRPr lang="de-CH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xmlns="" id="{A1D1D17E-3942-5947-35C5-57AF2EB30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Zwangsunterbringung (FU)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BB95F25D-3C75-3CE4-E61C-86BBE0ACA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  <a:p>
            <a:pPr marL="0" indent="0">
              <a:buNone/>
            </a:pPr>
            <a:r>
              <a:rPr lang="de-CH" sz="3200" dirty="0"/>
              <a:t>Art. 426 ZGB</a:t>
            </a:r>
          </a:p>
          <a:p>
            <a:pPr marL="0" indent="0">
              <a:buNone/>
            </a:pPr>
            <a:r>
              <a:rPr lang="de-CH" sz="3200" dirty="0"/>
              <a:t>…. darf in eine geeignete Einrichtung untergebracht werden, wenn die nötige Behandlung oder Betreuung nicht anders erfolgen kann.</a:t>
            </a:r>
          </a:p>
        </p:txBody>
      </p:sp>
    </p:spTree>
    <p:extLst>
      <p:ext uri="{BB962C8B-B14F-4D97-AF65-F5344CB8AC3E}">
        <p14:creationId xmlns:p14="http://schemas.microsoft.com/office/powerpoint/2010/main" val="336964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4D7DEF05-42A3-F57E-D765-9C0AB47B2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4</a:t>
            </a:fld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4863BF4-BFAC-35EF-F1EA-B676A148E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2718-0C91-488F-92BC-3BB1319E1107}" type="datetime1">
              <a:rPr lang="de-CH" smtClean="0"/>
              <a:t>31.07.2023</a:t>
            </a:fld>
            <a:endParaRPr lang="de-CH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xmlns="" id="{A4177F74-421C-6D12-ECA2-5386417E4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Unterbringungsort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E64E72A3-1E5D-F4F4-5E33-87C93B73F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Unter den gesetzlichen Begriff «Einrichtung» fallen: 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de-CH" dirty="0"/>
              <a:t>Kliniken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de-CH" dirty="0"/>
              <a:t>Heime 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de-CH" dirty="0"/>
              <a:t>Wohngemeinschaften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de-CH" dirty="0"/>
              <a:t>Pflegefamilie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de-CH" dirty="0"/>
              <a:t>…</a:t>
            </a:r>
          </a:p>
          <a:p>
            <a:r>
              <a:rPr lang="de-CH" dirty="0"/>
              <a:t>Kriterien: offen oder geschlossen, öffentlich oder privat aber: </a:t>
            </a:r>
            <a:br>
              <a:rPr lang="de-CH" dirty="0"/>
            </a:br>
            <a:r>
              <a:rPr lang="de-CH" dirty="0"/>
              <a:t>Entweichen nicht ohne weiteres möglich resp. ausdrücklich verboten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0222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B0771427-7EC3-983E-3598-422DA5D5E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5</a:t>
            </a:fld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F5EE41E-57BD-96E7-CF50-55B675151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02E5B-9E8A-4E13-B6F8-5C6528808B2D}" type="datetime1">
              <a:rPr lang="de-CH" smtClean="0"/>
              <a:t>31.07.2023</a:t>
            </a:fld>
            <a:endParaRPr lang="de-CH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xmlns="" id="{E248696C-D37A-112C-020A-1B437A303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1. Schlüsselfrage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92A5FB01-9EF4-4A6A-88BE-93804A53D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sz="3200" dirty="0"/>
              <a:t>Ist der Unterbringungsort nur Aufenthaltsort oder aber Wohnort?</a:t>
            </a:r>
          </a:p>
        </p:txBody>
      </p:sp>
      <p:pic>
        <p:nvPicPr>
          <p:cNvPr id="9" name="Grafik 8" descr="Ein Bild, das Grafiken, Zeichnung, Kunst enthält.&#10;&#10;Automatisch generierte Beschreibung">
            <a:extLst>
              <a:ext uri="{FF2B5EF4-FFF2-40B4-BE49-F238E27FC236}">
                <a16:creationId xmlns:a16="http://schemas.microsoft.com/office/drawing/2014/main" xmlns="" id="{0ADA5840-35BC-7C13-8679-454A65BAAC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800" y="2852936"/>
            <a:ext cx="3023984" cy="302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288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DDC89C51-72C0-B02D-9A01-D5D929C84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6</a:t>
            </a:fld>
            <a:endParaRPr lang="de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F5B3B5-576B-DE69-9AF1-7574D26F8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2112-0221-408A-977B-BE5377E6A04E}" type="datetime1">
              <a:rPr lang="de-CH" smtClean="0"/>
              <a:t>31.07.2023</a:t>
            </a:fld>
            <a:endParaRPr lang="de-CH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2E932185-2C7B-9C76-E588-9F684FBAB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1124744"/>
            <a:ext cx="10369551" cy="504056"/>
          </a:xfrm>
        </p:spPr>
        <p:txBody>
          <a:bodyPr/>
          <a:lstStyle/>
          <a:p>
            <a:r>
              <a:rPr lang="de-CH" dirty="0"/>
              <a:t>Aufenthaltsdauer in der FU (Jahr 2021)</a:t>
            </a:r>
            <a:endParaRPr lang="x-none" dirty="0"/>
          </a:p>
        </p:txBody>
      </p:sp>
      <p:pic>
        <p:nvPicPr>
          <p:cNvPr id="8" name="Inhaltsplatzhalter 7">
            <a:extLst>
              <a:ext uri="{FF2B5EF4-FFF2-40B4-BE49-F238E27FC236}">
                <a16:creationId xmlns:a16="http://schemas.microsoft.com/office/drawing/2014/main" xmlns="" id="{9CCA59EF-5C23-0A0F-D374-C440CD349C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9456" y="1628800"/>
            <a:ext cx="9001000" cy="4176464"/>
          </a:xfrm>
        </p:spPr>
      </p:pic>
    </p:spTree>
    <p:extLst>
      <p:ext uri="{BB962C8B-B14F-4D97-AF65-F5344CB8AC3E}">
        <p14:creationId xmlns:p14="http://schemas.microsoft.com/office/powerpoint/2010/main" val="3848114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8C33E9EE-1D4C-BE47-F8AB-5B2E8CD8F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7</a:t>
            </a:fld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2EA188A-A1DB-DC4C-D0A7-C96033BCD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D431-E25B-4256-BE0E-2F296B513DF8}" type="datetime1">
              <a:rPr lang="de-CH" smtClean="0"/>
              <a:t>31.07.2023</a:t>
            </a:fld>
            <a:endParaRPr lang="de-CH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xmlns="" id="{582F2A39-AB17-4A3A-14FE-BE2519B08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Exkurs: Pilotprojekt Vertrauenspersonen (ZH)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9D59F1BD-306A-E041-57BA-3BE16EB35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b="1" spc="-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aus dem Jahresbericht 2022:</a:t>
            </a:r>
          </a:p>
          <a:p>
            <a:pPr marL="358775" indent="-358775">
              <a:buFont typeface="Wingdings" panose="05000000000000000000" pitchFamily="2" charset="2"/>
              <a:buChar char="Ø"/>
            </a:pPr>
            <a:r>
              <a:rPr lang="de-CH" spc="-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8 </a:t>
            </a:r>
            <a:r>
              <a:rPr lang="de-CH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Fälle Langzeit-FU beschäftigen inhaltlich </a:t>
            </a:r>
            <a:br>
              <a:rPr lang="de-CH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CH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und binden viel zeitliche Ressourcen der Vertrauenspersonen</a:t>
            </a:r>
            <a:endParaRPr lang="de-CH" spc="-5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58775" indent="-358775">
              <a:buFont typeface="Wingdings" panose="05000000000000000000" pitchFamily="2" charset="2"/>
              <a:buChar char="Ø"/>
            </a:pPr>
            <a:r>
              <a:rPr lang="de-CH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Zahlen:</a:t>
            </a:r>
            <a:br>
              <a:rPr lang="de-CH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CH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27 Klinikfälle 	207 Stunden </a:t>
            </a:r>
            <a:br>
              <a:rPr lang="de-CH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CH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8 Langzeit-FU	526 Stunden</a:t>
            </a:r>
            <a:br>
              <a:rPr lang="de-CH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CH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de-CH" spc="-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d.h. zeitlicher Aufwand fast 10x höher gegenüber Klinikfällen)</a:t>
            </a:r>
          </a:p>
          <a:p>
            <a:pPr marL="358775" indent="-358775">
              <a:buFont typeface="Wingdings" panose="05000000000000000000" pitchFamily="2" charset="2"/>
              <a:buChar char="Ø"/>
            </a:pPr>
            <a:r>
              <a:rPr lang="de-CH" spc="-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de-CH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 Langzeit-Fall mit Klientin, welche seit </a:t>
            </a:r>
            <a:r>
              <a:rPr lang="de-CH" spc="-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J</a:t>
            </a:r>
            <a:r>
              <a:rPr lang="de-CH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ahren ununterbrochen zwangsuntergebracht ist</a:t>
            </a:r>
          </a:p>
          <a:p>
            <a:pPr marL="0" indent="0">
              <a:buNone/>
            </a:pPr>
            <a:r>
              <a:rPr lang="de-CH" sz="1800" spc="-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de-CH" sz="1800" spc="-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endParaRPr lang="de-CH" sz="1800" spc="-5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2437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564A339A-AEAB-7EF5-4B94-DE5929B81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8</a:t>
            </a:fld>
            <a:endParaRPr lang="de-CH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BBFAC079-F342-9948-C311-3A99E6E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3C1D-6742-4746-969C-93BFBC37C8AE}" type="datetime1">
              <a:rPr lang="de-CH" smtClean="0"/>
              <a:t>31.07.2023</a:t>
            </a:fld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xmlns="" id="{19532FDF-2CC0-96E3-0CC8-97AE9C78E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Langzeit-FU</a:t>
            </a:r>
            <a:r>
              <a:rPr lang="de-CH" b="1" dirty="0"/>
              <a:t>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xmlns="" id="{CB916E66-6807-44D3-EE93-3F72E7718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Langzeit-FU bedeutet Wohnen in einer Einrichtung, oft Pflegeheim.</a:t>
            </a:r>
            <a:br>
              <a:rPr lang="de-CH" dirty="0"/>
            </a:br>
            <a:endParaRPr lang="de-CH" dirty="0"/>
          </a:p>
          <a:p>
            <a:r>
              <a:rPr lang="de-CH" dirty="0"/>
              <a:t>Langzeit-FU bedeutet Verlust der privaten Wohnung. </a:t>
            </a:r>
            <a:br>
              <a:rPr lang="de-CH" dirty="0"/>
            </a:br>
            <a:endParaRPr lang="de-CH" dirty="0"/>
          </a:p>
          <a:p>
            <a:r>
              <a:rPr lang="de-CH" dirty="0"/>
              <a:t>Das selbstbestimmte Wohnen wird ersetzt durch Wohnen mit:		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CH" dirty="0"/>
              <a:t>aufgezwungener Betreuung/Behandlung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CH" dirty="0"/>
              <a:t>wenig bis gar keiner Privatsphäre/Intimsphäre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CH" dirty="0"/>
              <a:t>einer Hausordnung, die nicht auf individuelle Bedürfnisse ausgerichtet ist.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40152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9FC12F86-F754-4F96-48AF-532D8458F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9</a:t>
            </a:fld>
            <a:endParaRPr lang="de-CH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D864C776-5895-076F-0E26-4E6E06BE8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3C1D-6742-4746-969C-93BFBC37C8AE}" type="datetime1">
              <a:rPr lang="de-CH" smtClean="0"/>
              <a:t>31.07.2023</a:t>
            </a:fld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xmlns="" id="{631FD981-4C24-9580-2126-A19C5019A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Verstoss gegen die Menschenrechte?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xmlns="" id="{3338B468-23B8-031C-562E-0779DED65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/>
              <a:t>Das Recht auf privates Wohnen ist ein Menschenrecht, das auf verschiedenen Gesetzesstufen als Grundrecht statuiert ist: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CH" dirty="0"/>
              <a:t>	Bundesverfassung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CH" dirty="0"/>
              <a:t>  EMRK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CH" dirty="0"/>
              <a:t> 	UN-BRK</a:t>
            </a:r>
          </a:p>
          <a:p>
            <a:pPr marL="0" indent="0">
              <a:buNone/>
            </a:pPr>
            <a:r>
              <a:rPr lang="de-CH" dirty="0"/>
              <a:t>Je länger eine Zwangsunterbringung dauert desto dringender stellt sich die Frage nach einem Verstoss gegen Menschenrechte (siehe Bericht UN-Ausschuss über die Schweiz bezüglich UN-BRK vom 25.03.2022).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	</a:t>
            </a:r>
            <a:br>
              <a:rPr lang="de-CH" dirty="0"/>
            </a:br>
            <a:r>
              <a:rPr lang="de-CH" dirty="0"/>
              <a:t>			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67565161"/>
      </p:ext>
    </p:extLst>
  </p:cSld>
  <p:clrMapOvr>
    <a:masterClrMapping/>
  </p:clrMapOvr>
</p:sld>
</file>

<file path=ppt/theme/theme1.xml><?xml version="1.0" encoding="utf-8"?>
<a:theme xmlns:a="http://schemas.openxmlformats.org/drawingml/2006/main" name="2020_ProMenteSana_Praesentation">
  <a:themeElements>
    <a:clrScheme name="ProMenteSana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896B"/>
      </a:accent1>
      <a:accent2>
        <a:srgbClr val="66B8A6"/>
      </a:accent2>
      <a:accent3>
        <a:srgbClr val="BFE2DA"/>
      </a:accent3>
      <a:accent4>
        <a:srgbClr val="003271"/>
      </a:accent4>
      <a:accent5>
        <a:srgbClr val="6684AA"/>
      </a:accent5>
      <a:accent6>
        <a:srgbClr val="BFCCDC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oMenteSana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00896B"/>
        </a:accent1>
        <a:accent2>
          <a:srgbClr val="66B8A6"/>
        </a:accent2>
        <a:accent3>
          <a:srgbClr val="BFE2DA"/>
        </a:accent3>
        <a:accent4>
          <a:srgbClr val="003271"/>
        </a:accent4>
        <a:accent5>
          <a:srgbClr val="6684AA"/>
        </a:accent5>
        <a:accent6>
          <a:srgbClr val="BFCCDC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oMenteSana_Praesentation" id="{960E8D3F-13D5-4CBF-9D93-A6C2364D1F58}" vid="{2B1D4619-9B94-4091-9BCC-95E9200A88B6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daf42dd-af39-4369-9b29-15b627c31a97">
      <Terms xmlns="http://schemas.microsoft.com/office/infopath/2007/PartnerControls"/>
    </lcf76f155ced4ddcb4097134ff3c332f>
    <TaxCatchAll xmlns="4023a369-45d2-4c37-807c-db88916a5020" xsi:nil="true"/>
    <Datum xmlns="3daf42dd-af39-4369-9b29-15b627c31a9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253851C2DBF6842B7389EDC7634DEE4" ma:contentTypeVersion="18" ma:contentTypeDescription="Ein neues Dokument erstellen." ma:contentTypeScope="" ma:versionID="e635ab873e076bb1083ba4dec719fb12">
  <xsd:schema xmlns:xsd="http://www.w3.org/2001/XMLSchema" xmlns:xs="http://www.w3.org/2001/XMLSchema" xmlns:p="http://schemas.microsoft.com/office/2006/metadata/properties" xmlns:ns2="4023a369-45d2-4c37-807c-db88916a5020" xmlns:ns3="3daf42dd-af39-4369-9b29-15b627c31a97" targetNamespace="http://schemas.microsoft.com/office/2006/metadata/properties" ma:root="true" ma:fieldsID="d3d7750d0cb21dce6e9a3e203b91e95a" ns2:_="" ns3:_="">
    <xsd:import namespace="4023a369-45d2-4c37-807c-db88916a5020"/>
    <xsd:import namespace="3daf42dd-af39-4369-9b29-15b627c31a9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Datum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3a369-45d2-4c37-807c-db88916a50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d338be6-527d-4cb3-af68-849e0dad84ea}" ma:internalName="TaxCatchAll" ma:showField="CatchAllData" ma:web="4023a369-45d2-4c37-807c-db88916a50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f42dd-af39-4369-9b29-15b627c31a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2b9db3ba-edef-432e-ae29-dadef8140f2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Datum" ma:index="24" nillable="true" ma:displayName="Datum" ma:format="DateOnly" ma:internalName="Datum">
      <xsd:simpleType>
        <xsd:restriction base="dms:DateTim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5B7429-820C-4DFC-A59D-1C56DFA6F026}">
  <ds:schemaRefs>
    <ds:schemaRef ds:uri="http://purl.org/dc/elements/1.1/"/>
    <ds:schemaRef ds:uri="4023a369-45d2-4c37-807c-db88916a5020"/>
    <ds:schemaRef ds:uri="3daf42dd-af39-4369-9b29-15b627c31a97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9C44E8F-C084-4D73-A387-8D92AE82CA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23a369-45d2-4c37-807c-db88916a5020"/>
    <ds:schemaRef ds:uri="3daf42dd-af39-4369-9b29-15b627c31a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427EA30-EC94-4B34-8354-198539454C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2020_ProMenteSana_Praesentation</Template>
  <TotalTime>0</TotalTime>
  <Words>393</Words>
  <Application>Microsoft Office PowerPoint</Application>
  <PresentationFormat>Benutzerdefiniert</PresentationFormat>
  <Paragraphs>149</Paragraphs>
  <Slides>22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2020_ProMenteSana_Praesentation</vt:lpstr>
      <vt:lpstr>Wohnen und FU – geht das?   Sandra Joos, lic. iur., Fachverantwortung Recht Dr. iur. Myriam Schwendener, Fachverantwortung Recht</vt:lpstr>
      <vt:lpstr>Inhalt des Referates</vt:lpstr>
      <vt:lpstr>Zwangsunterbringung (FU)</vt:lpstr>
      <vt:lpstr>Unterbringungsort</vt:lpstr>
      <vt:lpstr>1. Schlüsselfrage</vt:lpstr>
      <vt:lpstr>Aufenthaltsdauer in der FU (Jahr 2021)</vt:lpstr>
      <vt:lpstr>Exkurs: Pilotprojekt Vertrauenspersonen (ZH)</vt:lpstr>
      <vt:lpstr>Langzeit-FU </vt:lpstr>
      <vt:lpstr>Verstoss gegen die Menschenrechte?</vt:lpstr>
      <vt:lpstr>PowerPoint-Präsentation</vt:lpstr>
      <vt:lpstr>KESB als Hauptakteurin</vt:lpstr>
      <vt:lpstr>Aufgabe der Beistandsperson im Bereich Wohnen</vt:lpstr>
      <vt:lpstr>2. Schlüsselfrage</vt:lpstr>
      <vt:lpstr>Grundsatz jeder behördlichen Massnahme</vt:lpstr>
      <vt:lpstr>Wohnen als eine Aufgabe der Beistandsperson</vt:lpstr>
      <vt:lpstr>Wirkungsmacht der Beistandsperson </vt:lpstr>
      <vt:lpstr>PowerPoint-Präsentation</vt:lpstr>
      <vt:lpstr>Förderung der Selbstbestimmung </vt:lpstr>
      <vt:lpstr>Aufhebung widersprüchlicher Handlungsorientierung</vt:lpstr>
      <vt:lpstr>Literatur</vt:lpstr>
      <vt:lpstr>Fazit</vt:lpstr>
      <vt:lpstr>Sandra Joos, lic. iur.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Hanah Hwang</dc:creator>
  <cp:lastModifiedBy>Odermatt</cp:lastModifiedBy>
  <cp:revision>10</cp:revision>
  <cp:lastPrinted>2020-03-12T09:59:43Z</cp:lastPrinted>
  <dcterms:created xsi:type="dcterms:W3CDTF">2022-06-23T11:53:02Z</dcterms:created>
  <dcterms:modified xsi:type="dcterms:W3CDTF">2023-07-31T09:05:28Z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bel">
    <vt:i4>0</vt:i4>
  </property>
  <property fmtid="{D5CDD505-2E9C-101B-9397-08002B2CF9AE}" pid="3" name="ContentTypeId">
    <vt:lpwstr>0x0101004253851C2DBF6842B7389EDC7634DEE4</vt:lpwstr>
  </property>
  <property fmtid="{D5CDD505-2E9C-101B-9397-08002B2CF9AE}" pid="4" name="Order">
    <vt:r8>77600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TemplateUrl">
    <vt:lpwstr/>
  </property>
  <property fmtid="{D5CDD505-2E9C-101B-9397-08002B2CF9AE}" pid="10" name="ComplianceAssetId">
    <vt:lpwstr/>
  </property>
  <property fmtid="{D5CDD505-2E9C-101B-9397-08002B2CF9AE}" pid="11" name="MediaServiceImageTags">
    <vt:lpwstr/>
  </property>
</Properties>
</file>