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7" r:id="rId2"/>
  </p:sldMasterIdLst>
  <p:notesMasterIdLst>
    <p:notesMasterId r:id="rId19"/>
  </p:notesMasterIdLst>
  <p:handoutMasterIdLst>
    <p:handoutMasterId r:id="rId20"/>
  </p:handoutMasterIdLst>
  <p:sldIdLst>
    <p:sldId id="256" r:id="rId3"/>
    <p:sldId id="452" r:id="rId4"/>
    <p:sldId id="448" r:id="rId5"/>
    <p:sldId id="449" r:id="rId6"/>
    <p:sldId id="441" r:id="rId7"/>
    <p:sldId id="445" r:id="rId8"/>
    <p:sldId id="446" r:id="rId9"/>
    <p:sldId id="450" r:id="rId10"/>
    <p:sldId id="453" r:id="rId11"/>
    <p:sldId id="454" r:id="rId12"/>
    <p:sldId id="457" r:id="rId13"/>
    <p:sldId id="447" r:id="rId14"/>
    <p:sldId id="455" r:id="rId15"/>
    <p:sldId id="456" r:id="rId16"/>
    <p:sldId id="451" r:id="rId17"/>
    <p:sldId id="374" r:id="rId18"/>
  </p:sldIdLst>
  <p:sldSz cx="9144000" cy="6858000" type="screen4x3"/>
  <p:notesSz cx="7102475" cy="102314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925"/>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86386" autoAdjust="0"/>
  </p:normalViewPr>
  <p:slideViewPr>
    <p:cSldViewPr>
      <p:cViewPr varScale="1">
        <p:scale>
          <a:sx n="51" d="100"/>
          <a:sy n="51" d="100"/>
        </p:scale>
        <p:origin x="948" y="48"/>
      </p:cViewPr>
      <p:guideLst>
        <p:guide orient="horz" pos="2160"/>
        <p:guide pos="2880"/>
      </p:guideLst>
    </p:cSldViewPr>
  </p:slideViewPr>
  <p:outlineViewPr>
    <p:cViewPr>
      <p:scale>
        <a:sx n="33" d="100"/>
        <a:sy n="33" d="100"/>
      </p:scale>
      <p:origin x="0" y="-6042"/>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5" d="100"/>
          <a:sy n="85" d="100"/>
        </p:scale>
        <p:origin x="-3150" y="-7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7951" cy="511016"/>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sz="quarter" idx="1"/>
          </p:nvPr>
        </p:nvSpPr>
        <p:spPr>
          <a:xfrm>
            <a:off x="4022937" y="1"/>
            <a:ext cx="3077951" cy="511016"/>
          </a:xfrm>
          <a:prstGeom prst="rect">
            <a:avLst/>
          </a:prstGeom>
        </p:spPr>
        <p:txBody>
          <a:bodyPr vert="horz" lIns="91440" tIns="45720" rIns="91440" bIns="45720" rtlCol="0"/>
          <a:lstStyle>
            <a:lvl1pPr algn="r">
              <a:defRPr sz="1200"/>
            </a:lvl1pPr>
          </a:lstStyle>
          <a:p>
            <a:fld id="{E4BE8CA1-8689-4543-B464-20FB744E41E4}" type="datetimeFigureOut">
              <a:rPr lang="de-CH" smtClean="0"/>
              <a:t>31.08.2023</a:t>
            </a:fld>
            <a:endParaRPr lang="de-CH" dirty="0"/>
          </a:p>
        </p:txBody>
      </p:sp>
      <p:sp>
        <p:nvSpPr>
          <p:cNvPr id="4" name="Fußzeilenplatzhalter 3"/>
          <p:cNvSpPr>
            <a:spLocks noGrp="1"/>
          </p:cNvSpPr>
          <p:nvPr>
            <p:ph type="ftr" sz="quarter" idx="2"/>
          </p:nvPr>
        </p:nvSpPr>
        <p:spPr>
          <a:xfrm>
            <a:off x="0" y="9718835"/>
            <a:ext cx="3077951" cy="511016"/>
          </a:xfrm>
          <a:prstGeom prst="rect">
            <a:avLst/>
          </a:prstGeom>
        </p:spPr>
        <p:txBody>
          <a:bodyPr vert="horz" lIns="91440" tIns="45720" rIns="91440" bIns="45720" rtlCol="0" anchor="b"/>
          <a:lstStyle>
            <a:lvl1pPr algn="l">
              <a:defRPr sz="1200"/>
            </a:lvl1pPr>
          </a:lstStyle>
          <a:p>
            <a:endParaRPr lang="de-CH" dirty="0"/>
          </a:p>
        </p:txBody>
      </p:sp>
      <p:sp>
        <p:nvSpPr>
          <p:cNvPr id="5" name="Foliennummernplatzhalter 4"/>
          <p:cNvSpPr>
            <a:spLocks noGrp="1"/>
          </p:cNvSpPr>
          <p:nvPr>
            <p:ph type="sldNum" sz="quarter" idx="3"/>
          </p:nvPr>
        </p:nvSpPr>
        <p:spPr>
          <a:xfrm>
            <a:off x="4022937" y="9718835"/>
            <a:ext cx="3077951" cy="511016"/>
          </a:xfrm>
          <a:prstGeom prst="rect">
            <a:avLst/>
          </a:prstGeom>
        </p:spPr>
        <p:txBody>
          <a:bodyPr vert="horz" lIns="91440" tIns="45720" rIns="91440" bIns="45720" rtlCol="0" anchor="b"/>
          <a:lstStyle>
            <a:lvl1pPr algn="r">
              <a:defRPr sz="1200"/>
            </a:lvl1pPr>
          </a:lstStyle>
          <a:p>
            <a:fld id="{35FD7669-A144-4829-8F09-AE632C58039A}" type="slidenum">
              <a:rPr lang="de-CH" smtClean="0"/>
              <a:t>‹N°›</a:t>
            </a:fld>
            <a:endParaRPr lang="de-CH" dirty="0"/>
          </a:p>
        </p:txBody>
      </p:sp>
    </p:spTree>
    <p:extLst>
      <p:ext uri="{BB962C8B-B14F-4D97-AF65-F5344CB8AC3E}">
        <p14:creationId xmlns:p14="http://schemas.microsoft.com/office/powerpoint/2010/main" val="433335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7739" cy="511572"/>
          </a:xfrm>
          <a:prstGeom prst="rect">
            <a:avLst/>
          </a:prstGeom>
        </p:spPr>
        <p:txBody>
          <a:bodyPr vert="horz" lIns="99048" tIns="49524" rIns="99048" bIns="49524" rtlCol="0"/>
          <a:lstStyle>
            <a:lvl1pPr algn="l">
              <a:defRPr sz="1300"/>
            </a:lvl1pPr>
          </a:lstStyle>
          <a:p>
            <a:endParaRPr lang="de-CH" dirty="0"/>
          </a:p>
        </p:txBody>
      </p:sp>
      <p:sp>
        <p:nvSpPr>
          <p:cNvPr id="3" name="Datumsplatzhalter 2"/>
          <p:cNvSpPr>
            <a:spLocks noGrp="1"/>
          </p:cNvSpPr>
          <p:nvPr>
            <p:ph type="dt" idx="1"/>
          </p:nvPr>
        </p:nvSpPr>
        <p:spPr>
          <a:xfrm>
            <a:off x="4023093" y="1"/>
            <a:ext cx="3077739" cy="511572"/>
          </a:xfrm>
          <a:prstGeom prst="rect">
            <a:avLst/>
          </a:prstGeom>
        </p:spPr>
        <p:txBody>
          <a:bodyPr vert="horz" lIns="99048" tIns="49524" rIns="99048" bIns="49524" rtlCol="0"/>
          <a:lstStyle>
            <a:lvl1pPr algn="r">
              <a:defRPr sz="1300"/>
            </a:lvl1pPr>
          </a:lstStyle>
          <a:p>
            <a:fld id="{C0854B5E-DB09-4191-9245-03DFB3C2BA6A}" type="datetimeFigureOut">
              <a:rPr lang="de-CH" smtClean="0"/>
              <a:t>31.08.2023</a:t>
            </a:fld>
            <a:endParaRPr lang="de-CH" dirty="0"/>
          </a:p>
        </p:txBody>
      </p:sp>
      <p:sp>
        <p:nvSpPr>
          <p:cNvPr id="4" name="Folienbildplatzhalter 3"/>
          <p:cNvSpPr>
            <a:spLocks noGrp="1" noRot="1" noChangeAspect="1"/>
          </p:cNvSpPr>
          <p:nvPr>
            <p:ph type="sldImg" idx="2"/>
          </p:nvPr>
        </p:nvSpPr>
        <p:spPr>
          <a:xfrm>
            <a:off x="993775" y="768350"/>
            <a:ext cx="5114925" cy="3835400"/>
          </a:xfrm>
          <a:prstGeom prst="rect">
            <a:avLst/>
          </a:prstGeom>
          <a:noFill/>
          <a:ln w="12700">
            <a:solidFill>
              <a:prstClr val="black"/>
            </a:solidFill>
          </a:ln>
        </p:spPr>
        <p:txBody>
          <a:bodyPr vert="horz" lIns="99048" tIns="49524" rIns="99048" bIns="49524" rtlCol="0" anchor="ctr"/>
          <a:lstStyle/>
          <a:p>
            <a:endParaRPr lang="de-CH" dirty="0"/>
          </a:p>
        </p:txBody>
      </p:sp>
      <p:sp>
        <p:nvSpPr>
          <p:cNvPr id="5" name="Notizenplatzhalter 4"/>
          <p:cNvSpPr>
            <a:spLocks noGrp="1"/>
          </p:cNvSpPr>
          <p:nvPr>
            <p:ph type="body" sz="quarter" idx="3"/>
          </p:nvPr>
        </p:nvSpPr>
        <p:spPr>
          <a:xfrm>
            <a:off x="710248" y="4859933"/>
            <a:ext cx="5681980" cy="4604147"/>
          </a:xfrm>
          <a:prstGeom prst="rect">
            <a:avLst/>
          </a:prstGeom>
        </p:spPr>
        <p:txBody>
          <a:bodyPr vert="horz" lIns="99048" tIns="49524" rIns="99048" bIns="49524"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718091"/>
            <a:ext cx="3077739" cy="511572"/>
          </a:xfrm>
          <a:prstGeom prst="rect">
            <a:avLst/>
          </a:prstGeom>
        </p:spPr>
        <p:txBody>
          <a:bodyPr vert="horz" lIns="99048" tIns="49524" rIns="99048" bIns="49524" rtlCol="0" anchor="b"/>
          <a:lstStyle>
            <a:lvl1pPr algn="l">
              <a:defRPr sz="1300"/>
            </a:lvl1pPr>
          </a:lstStyle>
          <a:p>
            <a:endParaRPr lang="de-CH" dirty="0"/>
          </a:p>
        </p:txBody>
      </p:sp>
      <p:sp>
        <p:nvSpPr>
          <p:cNvPr id="7" name="Foliennummernplatzhalter 6"/>
          <p:cNvSpPr>
            <a:spLocks noGrp="1"/>
          </p:cNvSpPr>
          <p:nvPr>
            <p:ph type="sldNum" sz="quarter" idx="5"/>
          </p:nvPr>
        </p:nvSpPr>
        <p:spPr>
          <a:xfrm>
            <a:off x="4023093" y="9718091"/>
            <a:ext cx="3077739" cy="511572"/>
          </a:xfrm>
          <a:prstGeom prst="rect">
            <a:avLst/>
          </a:prstGeom>
        </p:spPr>
        <p:txBody>
          <a:bodyPr vert="horz" lIns="99048" tIns="49524" rIns="99048" bIns="49524" rtlCol="0" anchor="b"/>
          <a:lstStyle>
            <a:lvl1pPr algn="r">
              <a:defRPr sz="1300"/>
            </a:lvl1pPr>
          </a:lstStyle>
          <a:p>
            <a:fld id="{2E1E9CDA-ACC3-467C-A7DC-B13C1D680403}" type="slidenum">
              <a:rPr lang="de-CH" smtClean="0"/>
              <a:t>‹N°›</a:t>
            </a:fld>
            <a:endParaRPr lang="de-CH" dirty="0"/>
          </a:p>
        </p:txBody>
      </p:sp>
    </p:spTree>
    <p:extLst>
      <p:ext uri="{BB962C8B-B14F-4D97-AF65-F5344CB8AC3E}">
        <p14:creationId xmlns:p14="http://schemas.microsoft.com/office/powerpoint/2010/main" val="3447567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475656" y="2130425"/>
            <a:ext cx="7020000" cy="1470025"/>
          </a:xfrm>
          <a:prstGeom prst="rect">
            <a:avLst/>
          </a:prstGeom>
        </p:spPr>
        <p:txBody>
          <a:bodyPr anchor="t">
            <a:noAutofit/>
          </a:bodyPr>
          <a:lstStyle>
            <a:lvl1pPr>
              <a:defRPr b="1" baseline="0"/>
            </a:lvl1pPr>
          </a:lstStyle>
          <a:p>
            <a:r>
              <a:rPr lang="de-DE" dirty="0"/>
              <a:t>TITEL DURCH KLICKEN BEARBEITEN</a:t>
            </a:r>
            <a:br>
              <a:rPr lang="de-DE" dirty="0"/>
            </a:br>
            <a:r>
              <a:rPr lang="de-DE" dirty="0"/>
              <a:t>VERDANA 22 FETT</a:t>
            </a:r>
            <a:endParaRPr lang="de-CH" dirty="0"/>
          </a:p>
        </p:txBody>
      </p:sp>
      <p:sp>
        <p:nvSpPr>
          <p:cNvPr id="3" name="Untertitel 2"/>
          <p:cNvSpPr>
            <a:spLocks noGrp="1"/>
          </p:cNvSpPr>
          <p:nvPr>
            <p:ph type="subTitle" idx="1" hasCustomPrompt="1"/>
          </p:nvPr>
        </p:nvSpPr>
        <p:spPr>
          <a:xfrm>
            <a:off x="1475656" y="3620616"/>
            <a:ext cx="7020000" cy="1752600"/>
          </a:xfrm>
        </p:spPr>
        <p:txBody>
          <a:bodyPr anchor="t">
            <a:noAutofit/>
          </a:bodyPr>
          <a:lstStyle>
            <a:lvl1pPr marL="0" indent="0" algn="l">
              <a:buNone/>
              <a:defRPr sz="2200" baseline="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UNTERTITEL DURCH KLICKEN BEARBEITEN</a:t>
            </a:r>
            <a:br>
              <a:rPr lang="de-DE" dirty="0"/>
            </a:br>
            <a:r>
              <a:rPr lang="de-DE" dirty="0"/>
              <a:t>VERDANA 22 ORANGE AKZENT 1</a:t>
            </a:r>
            <a:endParaRPr lang="de-CH" dirty="0"/>
          </a:p>
        </p:txBody>
      </p:sp>
      <p:sp>
        <p:nvSpPr>
          <p:cNvPr id="5" name="Textplatzhalter 4"/>
          <p:cNvSpPr>
            <a:spLocks noGrp="1"/>
          </p:cNvSpPr>
          <p:nvPr>
            <p:ph type="body" sz="quarter" idx="10" hasCustomPrompt="1"/>
          </p:nvPr>
        </p:nvSpPr>
        <p:spPr>
          <a:xfrm>
            <a:off x="1476375" y="5732643"/>
            <a:ext cx="4895826" cy="648685"/>
          </a:xfrm>
        </p:spPr>
        <p:txBody>
          <a:bodyPr/>
          <a:lstStyle>
            <a:lvl1pPr marL="0" indent="0">
              <a:buNone/>
              <a:defRPr baseline="0"/>
            </a:lvl1pPr>
          </a:lstStyle>
          <a:p>
            <a:pPr lvl="0"/>
            <a:r>
              <a:rPr lang="de-CH" dirty="0"/>
              <a:t>Name</a:t>
            </a:r>
            <a:br>
              <a:rPr lang="de-CH" dirty="0"/>
            </a:br>
            <a:r>
              <a:rPr lang="de-CH" dirty="0"/>
              <a:t>Funktion, Abteilung</a:t>
            </a:r>
          </a:p>
        </p:txBody>
      </p:sp>
      <p:sp>
        <p:nvSpPr>
          <p:cNvPr id="10"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bg1"/>
                </a:solidFill>
                <a:latin typeface="+mj-lt"/>
              </a:rPr>
              <a:pPr algn="ctr"/>
              <a:t>‹N°›</a:t>
            </a:fld>
            <a:endParaRPr lang="de-CH" sz="800" b="1" dirty="0">
              <a:solidFill>
                <a:schemeClr val="bg1"/>
              </a:solidFill>
              <a:latin typeface="+mj-lt"/>
            </a:endParaRPr>
          </a:p>
        </p:txBody>
      </p:sp>
      <p:sp>
        <p:nvSpPr>
          <p:cNvPr id="11"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CH" dirty="0">
              <a:solidFill>
                <a:schemeClr val="bg2"/>
              </a:solidFill>
            </a:endParaRPr>
          </a:p>
        </p:txBody>
      </p:sp>
      <p:sp>
        <p:nvSpPr>
          <p:cNvPr id="12" name="Fußzeilenplatzhalter 4"/>
          <p:cNvSpPr txBox="1">
            <a:spLocks/>
          </p:cNvSpPr>
          <p:nvPr userDrawn="1"/>
        </p:nvSpPr>
        <p:spPr>
          <a:xfrm>
            <a:off x="4283968" y="6633356"/>
            <a:ext cx="3841106" cy="252000"/>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CH" altLang="de-DE" b="1" dirty="0">
                <a:solidFill>
                  <a:schemeClr val="bg2"/>
                </a:solidFill>
              </a:rPr>
              <a:t>Universitäre Psychiatrische Kliniken Basel </a:t>
            </a:r>
            <a:r>
              <a:rPr lang="de-CH" altLang="de-DE" dirty="0">
                <a:solidFill>
                  <a:schemeClr val="bg2"/>
                </a:solidFill>
              </a:rPr>
              <a:t>| www.upkbs.c</a:t>
            </a:r>
          </a:p>
        </p:txBody>
      </p:sp>
    </p:spTree>
    <p:extLst>
      <p:ext uri="{BB962C8B-B14F-4D97-AF65-F5344CB8AC3E}">
        <p14:creationId xmlns:p14="http://schemas.microsoft.com/office/powerpoint/2010/main" val="3025904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457325" y="1844675"/>
            <a:ext cx="7053263" cy="2252663"/>
          </a:xfrm>
          <a:solidFill>
            <a:schemeClr val="bg1"/>
          </a:solidFill>
          <a:extLst>
            <a:ext uri="{91240B29-F687-4F45-9708-019B960494DF}">
              <a14:hiddenLine xmlns:a14="http://schemas.microsoft.com/office/drawing/2010/main" w="9525">
                <a:solidFill>
                  <a:schemeClr val="tx1"/>
                </a:solidFill>
                <a:miter lim="800000"/>
                <a:headEnd/>
                <a:tailEnd/>
              </a14:hiddenLine>
            </a:ext>
          </a:extLst>
        </p:spPr>
        <p:txBody>
          <a:bodyPr tIns="324000" rIns="162000" bIns="162000"/>
          <a:lstStyle>
            <a:lvl1pPr>
              <a:defRPr>
                <a:solidFill>
                  <a:srgbClr val="5B5055"/>
                </a:solidFill>
              </a:defRPr>
            </a:lvl1pPr>
          </a:lstStyle>
          <a:p>
            <a:pPr lvl="0"/>
            <a:r>
              <a:rPr lang="de-DE" noProof="0"/>
              <a:t>Titelmasterformat durch Klicken bearbeiten</a:t>
            </a:r>
            <a:endParaRPr lang="de-CH" noProof="0"/>
          </a:p>
        </p:txBody>
      </p:sp>
      <p:sp>
        <p:nvSpPr>
          <p:cNvPr id="5123" name="Rectangle 3"/>
          <p:cNvSpPr>
            <a:spLocks noGrp="1" noChangeArrowheads="1"/>
          </p:cNvSpPr>
          <p:nvPr>
            <p:ph type="subTitle" idx="1"/>
          </p:nvPr>
        </p:nvSpPr>
        <p:spPr>
          <a:xfrm>
            <a:off x="1457325" y="4119563"/>
            <a:ext cx="7053263" cy="2252662"/>
          </a:xfrm>
          <a:solidFill>
            <a:schemeClr val="bg1"/>
          </a:solidFill>
        </p:spPr>
        <p:txBody>
          <a:bodyPr tIns="45720" rIns="91440" bIns="45720" anchor="b"/>
          <a:lstStyle>
            <a:lvl1pPr marL="0" indent="0">
              <a:lnSpc>
                <a:spcPts val="1800"/>
              </a:lnSpc>
              <a:buFont typeface="Georgia" pitchFamily="18" charset="0"/>
              <a:buNone/>
              <a:defRPr>
                <a:solidFill>
                  <a:srgbClr val="5B5055"/>
                </a:solidFill>
              </a:defRPr>
            </a:lvl1pPr>
          </a:lstStyle>
          <a:p>
            <a:pPr lvl="0"/>
            <a:r>
              <a:rPr lang="de-DE" noProof="0"/>
              <a:t>Formatvorlage des Untertitelmasters durch Klicken bearbeiten</a:t>
            </a:r>
            <a:endParaRPr lang="de-CH" noProof="0"/>
          </a:p>
        </p:txBody>
      </p:sp>
      <p:pic>
        <p:nvPicPr>
          <p:cNvPr id="5132" name="Picture 12" descr="UPK_Logo_125Prozent_sw"/>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5775" y="485775"/>
            <a:ext cx="3155950" cy="715963"/>
          </a:xfrm>
          <a:prstGeom prst="rect">
            <a:avLst/>
          </a:prstGeom>
          <a:noFill/>
          <a:extLst>
            <a:ext uri="{909E8E84-426E-40DD-AFC4-6F175D3DCCD1}">
              <a14:hiddenFill xmlns:a14="http://schemas.microsoft.com/office/drawing/2010/main">
                <a:solidFill>
                  <a:srgbClr val="FFFFFF"/>
                </a:solidFill>
              </a14:hiddenFill>
            </a:ext>
          </a:extLst>
        </p:spPr>
      </p:pic>
      <p:sp>
        <p:nvSpPr>
          <p:cNvPr id="5134" name="Line 14"/>
          <p:cNvSpPr>
            <a:spLocks noChangeShapeType="1"/>
          </p:cNvSpPr>
          <p:nvPr/>
        </p:nvSpPr>
        <p:spPr bwMode="auto">
          <a:xfrm>
            <a:off x="1450975" y="6453188"/>
            <a:ext cx="7053263"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Tree>
    <p:extLst>
      <p:ext uri="{BB962C8B-B14F-4D97-AF65-F5344CB8AC3E}">
        <p14:creationId xmlns:p14="http://schemas.microsoft.com/office/powerpoint/2010/main" val="301018130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Foliennummernplatzhalter 3"/>
          <p:cNvSpPr>
            <a:spLocks noGrp="1"/>
          </p:cNvSpPr>
          <p:nvPr>
            <p:ph type="sldNum" sz="quarter" idx="10"/>
          </p:nvPr>
        </p:nvSpPr>
        <p:spPr/>
        <p:txBody>
          <a:bodyPr/>
          <a:lstStyle>
            <a:lvl1pPr>
              <a:defRPr/>
            </a:lvl1pPr>
          </a:lstStyle>
          <a:p>
            <a:r>
              <a:rPr lang="de-CH" dirty="0"/>
              <a:t>    |  </a:t>
            </a:r>
            <a:fld id="{16ED8BDE-B2E5-4830-B0DC-473C19976C21}" type="slidenum">
              <a:rPr lang="de-CH"/>
              <a:pPr/>
              <a:t>‹N°›</a:t>
            </a:fld>
            <a:endParaRPr lang="de-CH" dirty="0"/>
          </a:p>
        </p:txBody>
      </p:sp>
      <p:sp>
        <p:nvSpPr>
          <p:cNvPr id="5" name="Datumsplatzhalter 4"/>
          <p:cNvSpPr>
            <a:spLocks noGrp="1"/>
          </p:cNvSpPr>
          <p:nvPr>
            <p:ph type="dt" sz="half" idx="11"/>
          </p:nvPr>
        </p:nvSpPr>
        <p:spPr/>
        <p:txBody>
          <a:bodyPr/>
          <a:lstStyle>
            <a:lvl1pPr>
              <a:defRPr/>
            </a:lvl1pPr>
          </a:lstStyle>
          <a:p>
            <a:fld id="{DA4F8B24-1693-483D-859B-65213EFD5024}" type="datetime4">
              <a:rPr lang="de-DE"/>
              <a:pPr/>
              <a:t>31. August 2023</a:t>
            </a:fld>
            <a:endParaRPr lang="de-CH" dirty="0"/>
          </a:p>
        </p:txBody>
      </p:sp>
      <p:sp>
        <p:nvSpPr>
          <p:cNvPr id="6" name="Fußzeilenplatzhalter 5"/>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1793695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Foliennummernplatzhalter 3"/>
          <p:cNvSpPr>
            <a:spLocks noGrp="1"/>
          </p:cNvSpPr>
          <p:nvPr>
            <p:ph type="sldNum" sz="quarter" idx="10"/>
          </p:nvPr>
        </p:nvSpPr>
        <p:spPr/>
        <p:txBody>
          <a:bodyPr/>
          <a:lstStyle>
            <a:lvl1pPr>
              <a:defRPr/>
            </a:lvl1pPr>
          </a:lstStyle>
          <a:p>
            <a:r>
              <a:rPr lang="de-CH" dirty="0"/>
              <a:t>    |  </a:t>
            </a:r>
            <a:fld id="{AF6315C5-15EC-4213-89D1-BF1193DED7E3}" type="slidenum">
              <a:rPr lang="de-CH"/>
              <a:pPr/>
              <a:t>‹N°›</a:t>
            </a:fld>
            <a:endParaRPr lang="de-CH" dirty="0"/>
          </a:p>
        </p:txBody>
      </p:sp>
      <p:sp>
        <p:nvSpPr>
          <p:cNvPr id="5" name="Datumsplatzhalter 4"/>
          <p:cNvSpPr>
            <a:spLocks noGrp="1"/>
          </p:cNvSpPr>
          <p:nvPr>
            <p:ph type="dt" sz="half" idx="11"/>
          </p:nvPr>
        </p:nvSpPr>
        <p:spPr/>
        <p:txBody>
          <a:bodyPr/>
          <a:lstStyle>
            <a:lvl1pPr>
              <a:defRPr/>
            </a:lvl1pPr>
          </a:lstStyle>
          <a:p>
            <a:fld id="{4CD93B15-48DE-43C1-8172-5674F137D5B6}" type="datetime4">
              <a:rPr lang="de-DE"/>
              <a:pPr/>
              <a:t>31. August 2023</a:t>
            </a:fld>
            <a:endParaRPr lang="de-CH" dirty="0"/>
          </a:p>
        </p:txBody>
      </p:sp>
      <p:sp>
        <p:nvSpPr>
          <p:cNvPr id="6" name="Fußzeilenplatzhalter 5"/>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2946914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sz="half" idx="1"/>
          </p:nvPr>
        </p:nvSpPr>
        <p:spPr>
          <a:xfrm>
            <a:off x="1457325" y="1798638"/>
            <a:ext cx="3341688"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p:cNvSpPr>
            <a:spLocks noGrp="1"/>
          </p:cNvSpPr>
          <p:nvPr>
            <p:ph sz="half" idx="2"/>
          </p:nvPr>
        </p:nvSpPr>
        <p:spPr>
          <a:xfrm>
            <a:off x="4951413" y="1798638"/>
            <a:ext cx="3343275"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Foliennummernplatzhalter 4"/>
          <p:cNvSpPr>
            <a:spLocks noGrp="1"/>
          </p:cNvSpPr>
          <p:nvPr>
            <p:ph type="sldNum" sz="quarter" idx="10"/>
          </p:nvPr>
        </p:nvSpPr>
        <p:spPr/>
        <p:txBody>
          <a:bodyPr/>
          <a:lstStyle>
            <a:lvl1pPr>
              <a:defRPr/>
            </a:lvl1pPr>
          </a:lstStyle>
          <a:p>
            <a:r>
              <a:rPr lang="de-CH" dirty="0"/>
              <a:t>    |  </a:t>
            </a:r>
            <a:fld id="{44D48D00-E9C9-477E-B6F8-BA368820B14B}" type="slidenum">
              <a:rPr lang="de-CH"/>
              <a:pPr/>
              <a:t>‹N°›</a:t>
            </a:fld>
            <a:endParaRPr lang="de-CH" dirty="0"/>
          </a:p>
        </p:txBody>
      </p:sp>
      <p:sp>
        <p:nvSpPr>
          <p:cNvPr id="6" name="Datumsplatzhalter 5"/>
          <p:cNvSpPr>
            <a:spLocks noGrp="1"/>
          </p:cNvSpPr>
          <p:nvPr>
            <p:ph type="dt" sz="half" idx="11"/>
          </p:nvPr>
        </p:nvSpPr>
        <p:spPr/>
        <p:txBody>
          <a:bodyPr/>
          <a:lstStyle>
            <a:lvl1pPr>
              <a:defRPr/>
            </a:lvl1pPr>
          </a:lstStyle>
          <a:p>
            <a:fld id="{29DEB17D-2F8B-4E3E-9D3A-13B91040E7C9}" type="datetime4">
              <a:rPr lang="de-DE"/>
              <a:pPr/>
              <a:t>31. August 2023</a:t>
            </a:fld>
            <a:endParaRPr lang="de-CH" dirty="0"/>
          </a:p>
        </p:txBody>
      </p:sp>
      <p:sp>
        <p:nvSpPr>
          <p:cNvPr id="7" name="Fußzeilenplatzhalter 6"/>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157736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Foliennummernplatzhalter 6"/>
          <p:cNvSpPr>
            <a:spLocks noGrp="1"/>
          </p:cNvSpPr>
          <p:nvPr>
            <p:ph type="sldNum" sz="quarter" idx="10"/>
          </p:nvPr>
        </p:nvSpPr>
        <p:spPr/>
        <p:txBody>
          <a:bodyPr/>
          <a:lstStyle>
            <a:lvl1pPr>
              <a:defRPr/>
            </a:lvl1pPr>
          </a:lstStyle>
          <a:p>
            <a:r>
              <a:rPr lang="de-CH" dirty="0"/>
              <a:t>    |  </a:t>
            </a:r>
            <a:fld id="{8D071664-3527-471F-BA75-89D1FE039EDA}" type="slidenum">
              <a:rPr lang="de-CH"/>
              <a:pPr/>
              <a:t>‹N°›</a:t>
            </a:fld>
            <a:endParaRPr lang="de-CH" dirty="0"/>
          </a:p>
        </p:txBody>
      </p:sp>
      <p:sp>
        <p:nvSpPr>
          <p:cNvPr id="8" name="Datumsplatzhalter 7"/>
          <p:cNvSpPr>
            <a:spLocks noGrp="1"/>
          </p:cNvSpPr>
          <p:nvPr>
            <p:ph type="dt" sz="half" idx="11"/>
          </p:nvPr>
        </p:nvSpPr>
        <p:spPr/>
        <p:txBody>
          <a:bodyPr/>
          <a:lstStyle>
            <a:lvl1pPr>
              <a:defRPr/>
            </a:lvl1pPr>
          </a:lstStyle>
          <a:p>
            <a:fld id="{CE4D5E0B-C1F3-4E87-9830-0A087CA9DE55}" type="datetime4">
              <a:rPr lang="de-DE"/>
              <a:pPr/>
              <a:t>31. August 2023</a:t>
            </a:fld>
            <a:endParaRPr lang="de-CH" dirty="0"/>
          </a:p>
        </p:txBody>
      </p:sp>
      <p:sp>
        <p:nvSpPr>
          <p:cNvPr id="9" name="Fußzeilenplatzhalter 8"/>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3770670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Foliennummernplatzhalter 2"/>
          <p:cNvSpPr>
            <a:spLocks noGrp="1"/>
          </p:cNvSpPr>
          <p:nvPr>
            <p:ph type="sldNum" sz="quarter" idx="10"/>
          </p:nvPr>
        </p:nvSpPr>
        <p:spPr/>
        <p:txBody>
          <a:bodyPr/>
          <a:lstStyle>
            <a:lvl1pPr>
              <a:defRPr/>
            </a:lvl1pPr>
          </a:lstStyle>
          <a:p>
            <a:r>
              <a:rPr lang="de-CH" dirty="0"/>
              <a:t>    |  </a:t>
            </a:r>
            <a:fld id="{E6E8AFE3-9C9B-45FF-B6BF-6FA323AD505A}" type="slidenum">
              <a:rPr lang="de-CH"/>
              <a:pPr/>
              <a:t>‹N°›</a:t>
            </a:fld>
            <a:endParaRPr lang="de-CH" dirty="0"/>
          </a:p>
        </p:txBody>
      </p:sp>
      <p:sp>
        <p:nvSpPr>
          <p:cNvPr id="4" name="Datumsplatzhalter 3"/>
          <p:cNvSpPr>
            <a:spLocks noGrp="1"/>
          </p:cNvSpPr>
          <p:nvPr>
            <p:ph type="dt" sz="half" idx="11"/>
          </p:nvPr>
        </p:nvSpPr>
        <p:spPr/>
        <p:txBody>
          <a:bodyPr/>
          <a:lstStyle>
            <a:lvl1pPr>
              <a:defRPr/>
            </a:lvl1pPr>
          </a:lstStyle>
          <a:p>
            <a:fld id="{779AFB01-FCA5-4DC1-B189-66D194488C8D}" type="datetime4">
              <a:rPr lang="de-DE"/>
              <a:pPr/>
              <a:t>31. August 2023</a:t>
            </a:fld>
            <a:endParaRPr lang="de-CH" dirty="0"/>
          </a:p>
        </p:txBody>
      </p:sp>
      <p:sp>
        <p:nvSpPr>
          <p:cNvPr id="5" name="Fußzeilenplatzhalter 4"/>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3421062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r>
              <a:rPr lang="de-CH" dirty="0"/>
              <a:t>    |  </a:t>
            </a:r>
            <a:fld id="{AD43D58C-D882-4C57-9A35-0D715F3A0876}" type="slidenum">
              <a:rPr lang="de-CH"/>
              <a:pPr/>
              <a:t>‹N°›</a:t>
            </a:fld>
            <a:endParaRPr lang="de-CH" dirty="0"/>
          </a:p>
        </p:txBody>
      </p:sp>
      <p:sp>
        <p:nvSpPr>
          <p:cNvPr id="3" name="Datumsplatzhalter 2"/>
          <p:cNvSpPr>
            <a:spLocks noGrp="1"/>
          </p:cNvSpPr>
          <p:nvPr>
            <p:ph type="dt" sz="half" idx="11"/>
          </p:nvPr>
        </p:nvSpPr>
        <p:spPr/>
        <p:txBody>
          <a:bodyPr/>
          <a:lstStyle>
            <a:lvl1pPr>
              <a:defRPr/>
            </a:lvl1pPr>
          </a:lstStyle>
          <a:p>
            <a:fld id="{B72060FD-1FE9-4215-8DC0-DC1BBCB1E5AE}" type="datetime4">
              <a:rPr lang="de-DE"/>
              <a:pPr/>
              <a:t>31. August 2023</a:t>
            </a:fld>
            <a:endParaRPr lang="de-CH" dirty="0"/>
          </a:p>
        </p:txBody>
      </p:sp>
      <p:sp>
        <p:nvSpPr>
          <p:cNvPr id="4" name="Fußzeilenplatzhalter 3"/>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2780518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Foliennummernplatzhalter 4"/>
          <p:cNvSpPr>
            <a:spLocks noGrp="1"/>
          </p:cNvSpPr>
          <p:nvPr>
            <p:ph type="sldNum" sz="quarter" idx="10"/>
          </p:nvPr>
        </p:nvSpPr>
        <p:spPr/>
        <p:txBody>
          <a:bodyPr/>
          <a:lstStyle>
            <a:lvl1pPr>
              <a:defRPr/>
            </a:lvl1pPr>
          </a:lstStyle>
          <a:p>
            <a:r>
              <a:rPr lang="de-CH" dirty="0"/>
              <a:t>    |  </a:t>
            </a:r>
            <a:fld id="{41B09A5A-86B1-467B-8394-96196A43102D}" type="slidenum">
              <a:rPr lang="de-CH"/>
              <a:pPr/>
              <a:t>‹N°›</a:t>
            </a:fld>
            <a:endParaRPr lang="de-CH" dirty="0"/>
          </a:p>
        </p:txBody>
      </p:sp>
      <p:sp>
        <p:nvSpPr>
          <p:cNvPr id="6" name="Datumsplatzhalter 5"/>
          <p:cNvSpPr>
            <a:spLocks noGrp="1"/>
          </p:cNvSpPr>
          <p:nvPr>
            <p:ph type="dt" sz="half" idx="11"/>
          </p:nvPr>
        </p:nvSpPr>
        <p:spPr/>
        <p:txBody>
          <a:bodyPr/>
          <a:lstStyle>
            <a:lvl1pPr>
              <a:defRPr/>
            </a:lvl1pPr>
          </a:lstStyle>
          <a:p>
            <a:fld id="{B9490143-C2BB-4549-BD0F-F1CA034ABA73}" type="datetime4">
              <a:rPr lang="de-DE"/>
              <a:pPr/>
              <a:t>31. August 2023</a:t>
            </a:fld>
            <a:endParaRPr lang="de-CH" dirty="0"/>
          </a:p>
        </p:txBody>
      </p:sp>
      <p:sp>
        <p:nvSpPr>
          <p:cNvPr id="7" name="Fußzeilenplatzhalter 6"/>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17266163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en-GB"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Foliennummernplatzhalter 4"/>
          <p:cNvSpPr>
            <a:spLocks noGrp="1"/>
          </p:cNvSpPr>
          <p:nvPr>
            <p:ph type="sldNum" sz="quarter" idx="10"/>
          </p:nvPr>
        </p:nvSpPr>
        <p:spPr/>
        <p:txBody>
          <a:bodyPr/>
          <a:lstStyle>
            <a:lvl1pPr>
              <a:defRPr/>
            </a:lvl1pPr>
          </a:lstStyle>
          <a:p>
            <a:r>
              <a:rPr lang="de-CH" dirty="0"/>
              <a:t>    |  </a:t>
            </a:r>
            <a:fld id="{548CA847-932B-46F6-B73B-DEF9E3C37B6F}" type="slidenum">
              <a:rPr lang="de-CH"/>
              <a:pPr/>
              <a:t>‹N°›</a:t>
            </a:fld>
            <a:endParaRPr lang="de-CH" dirty="0"/>
          </a:p>
        </p:txBody>
      </p:sp>
      <p:sp>
        <p:nvSpPr>
          <p:cNvPr id="6" name="Datumsplatzhalter 5"/>
          <p:cNvSpPr>
            <a:spLocks noGrp="1"/>
          </p:cNvSpPr>
          <p:nvPr>
            <p:ph type="dt" sz="half" idx="11"/>
          </p:nvPr>
        </p:nvSpPr>
        <p:spPr/>
        <p:txBody>
          <a:bodyPr/>
          <a:lstStyle>
            <a:lvl1pPr>
              <a:defRPr/>
            </a:lvl1pPr>
          </a:lstStyle>
          <a:p>
            <a:fld id="{E24B434E-FFF8-4BB6-B970-8D9190C9CE3E}" type="datetime4">
              <a:rPr lang="de-DE"/>
              <a:pPr/>
              <a:t>31. August 2023</a:t>
            </a:fld>
            <a:endParaRPr lang="de-CH" dirty="0"/>
          </a:p>
        </p:txBody>
      </p:sp>
      <p:sp>
        <p:nvSpPr>
          <p:cNvPr id="7" name="Fußzeilenplatzhalter 6"/>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626516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Foliennummernplatzhalter 3"/>
          <p:cNvSpPr>
            <a:spLocks noGrp="1"/>
          </p:cNvSpPr>
          <p:nvPr>
            <p:ph type="sldNum" sz="quarter" idx="10"/>
          </p:nvPr>
        </p:nvSpPr>
        <p:spPr/>
        <p:txBody>
          <a:bodyPr/>
          <a:lstStyle>
            <a:lvl1pPr>
              <a:defRPr/>
            </a:lvl1pPr>
          </a:lstStyle>
          <a:p>
            <a:r>
              <a:rPr lang="de-CH" dirty="0"/>
              <a:t>    |  </a:t>
            </a:r>
            <a:fld id="{418EC081-6296-4ACF-894E-CD3A81754062}" type="slidenum">
              <a:rPr lang="de-CH"/>
              <a:pPr/>
              <a:t>‹N°›</a:t>
            </a:fld>
            <a:endParaRPr lang="de-CH" dirty="0"/>
          </a:p>
        </p:txBody>
      </p:sp>
      <p:sp>
        <p:nvSpPr>
          <p:cNvPr id="5" name="Datumsplatzhalter 4"/>
          <p:cNvSpPr>
            <a:spLocks noGrp="1"/>
          </p:cNvSpPr>
          <p:nvPr>
            <p:ph type="dt" sz="half" idx="11"/>
          </p:nvPr>
        </p:nvSpPr>
        <p:spPr/>
        <p:txBody>
          <a:bodyPr/>
          <a:lstStyle>
            <a:lvl1pPr>
              <a:defRPr/>
            </a:lvl1pPr>
          </a:lstStyle>
          <a:p>
            <a:fld id="{F960B9A2-4C6E-4399-8957-A227B58D6EAD}" type="datetime4">
              <a:rPr lang="de-DE"/>
              <a:pPr/>
              <a:t>31. August 2023</a:t>
            </a:fld>
            <a:endParaRPr lang="de-CH" dirty="0"/>
          </a:p>
        </p:txBody>
      </p:sp>
      <p:sp>
        <p:nvSpPr>
          <p:cNvPr id="6" name="Fußzeilenplatzhalter 5"/>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1283082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8" name="Textplatzhalter 7"/>
          <p:cNvSpPr>
            <a:spLocks noGrp="1"/>
          </p:cNvSpPr>
          <p:nvPr>
            <p:ph type="body" sz="quarter" idx="11" hasCustomPrompt="1"/>
          </p:nvPr>
        </p:nvSpPr>
        <p:spPr>
          <a:xfrm>
            <a:off x="675299" y="836712"/>
            <a:ext cx="7920000" cy="504825"/>
          </a:xfrm>
        </p:spPr>
        <p:txBody>
          <a:bodyPr>
            <a:noAutofit/>
          </a:bodyPr>
          <a:lstStyle>
            <a:lvl1pPr marL="0" indent="0">
              <a:buNone/>
              <a:defRPr sz="2200" baseline="0">
                <a:solidFill>
                  <a:schemeClr val="accent1"/>
                </a:solidFill>
                <a:latin typeface="+mj-lt"/>
              </a:defRPr>
            </a:lvl1pPr>
            <a:lvl5pPr marL="1828800" indent="0">
              <a:buNone/>
              <a:defRPr/>
            </a:lvl5pPr>
          </a:lstStyle>
          <a:p>
            <a:pPr lvl="0"/>
            <a:r>
              <a:rPr lang="de-CH" dirty="0"/>
              <a:t>UNTERTITEL DURCH KLICKEN EINFÜGEN</a:t>
            </a:r>
          </a:p>
        </p:txBody>
      </p:sp>
      <p:sp>
        <p:nvSpPr>
          <p:cNvPr id="13" name="Line 14"/>
          <p:cNvSpPr>
            <a:spLocks noChangeShapeType="1"/>
          </p:cNvSpPr>
          <p:nvPr userDrawn="1"/>
        </p:nvSpPr>
        <p:spPr bwMode="auto">
          <a:xfrm>
            <a:off x="-36512" y="1340768"/>
            <a:ext cx="8640960"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dirty="0"/>
          </a:p>
        </p:txBody>
      </p:sp>
      <p:sp>
        <p:nvSpPr>
          <p:cNvPr id="11" name="Textplatzhalter 2"/>
          <p:cNvSpPr>
            <a:spLocks noGrp="1"/>
          </p:cNvSpPr>
          <p:nvPr>
            <p:ph idx="1"/>
          </p:nvPr>
        </p:nvSpPr>
        <p:spPr>
          <a:xfrm>
            <a:off x="675299" y="1628799"/>
            <a:ext cx="7920000" cy="4680000"/>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4" name="Titelplatzhalter 1"/>
          <p:cNvSpPr>
            <a:spLocks noGrp="1"/>
          </p:cNvSpPr>
          <p:nvPr>
            <p:ph type="title" hasCustomPrompt="1"/>
          </p:nvPr>
        </p:nvSpPr>
        <p:spPr>
          <a:xfrm>
            <a:off x="675299" y="332656"/>
            <a:ext cx="7920000" cy="504056"/>
          </a:xfrm>
          <a:prstGeom prst="rect">
            <a:avLst/>
          </a:prstGeom>
        </p:spPr>
        <p:txBody>
          <a:bodyPr vert="horz" lIns="91440" tIns="45720" rIns="91440" bIns="45720" rtlCol="0" anchor="ctr">
            <a:normAutofit/>
          </a:bodyPr>
          <a:lstStyle/>
          <a:p>
            <a:r>
              <a:rPr lang="de-DE" dirty="0"/>
              <a:t>TITEL BEARBEITEN</a:t>
            </a:r>
            <a:endParaRPr lang="de-CH" dirty="0"/>
          </a:p>
        </p:txBody>
      </p:sp>
      <p:sp>
        <p:nvSpPr>
          <p:cNvPr id="12"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bg1"/>
                </a:solidFill>
                <a:latin typeface="+mj-lt"/>
              </a:rPr>
              <a:pPr algn="ctr"/>
              <a:t>‹N°›</a:t>
            </a:fld>
            <a:endParaRPr lang="de-CH" sz="800" b="1" dirty="0">
              <a:solidFill>
                <a:schemeClr val="bg1"/>
              </a:solidFill>
              <a:latin typeface="+mj-lt"/>
            </a:endParaRPr>
          </a:p>
        </p:txBody>
      </p:sp>
      <p:sp>
        <p:nvSpPr>
          <p:cNvPr id="15"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ADB01-04BC-4F89-BC3B-5D874BC1834C}" type="datetimeFigureOut">
              <a:rPr lang="de-CH" smtClean="0">
                <a:solidFill>
                  <a:schemeClr val="bg2"/>
                </a:solidFill>
              </a:rPr>
              <a:pPr/>
              <a:t>31.08.2023</a:t>
            </a:fld>
            <a:endParaRPr lang="de-CH" dirty="0">
              <a:solidFill>
                <a:schemeClr val="bg2"/>
              </a:solidFill>
            </a:endParaRPr>
          </a:p>
        </p:txBody>
      </p:sp>
    </p:spTree>
    <p:extLst>
      <p:ext uri="{BB962C8B-B14F-4D97-AF65-F5344CB8AC3E}">
        <p14:creationId xmlns:p14="http://schemas.microsoft.com/office/powerpoint/2010/main" val="23300491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6538" y="622300"/>
            <a:ext cx="1708150" cy="5135563"/>
          </a:xfrm>
        </p:spPr>
        <p:txBody>
          <a:bodyPr vert="eaVert"/>
          <a:lstStyle/>
          <a:p>
            <a:r>
              <a:rPr lang="de-DE"/>
              <a:t>Titelmasterformat durch Klicken bearbeiten</a:t>
            </a:r>
            <a:endParaRPr lang="en-GB"/>
          </a:p>
        </p:txBody>
      </p:sp>
      <p:sp>
        <p:nvSpPr>
          <p:cNvPr id="3" name="Vertikaler Textplatzhalter 2"/>
          <p:cNvSpPr>
            <a:spLocks noGrp="1"/>
          </p:cNvSpPr>
          <p:nvPr>
            <p:ph type="body" orient="vert" idx="1"/>
          </p:nvPr>
        </p:nvSpPr>
        <p:spPr>
          <a:xfrm>
            <a:off x="1457325" y="622300"/>
            <a:ext cx="4976813" cy="5135563"/>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Foliennummernplatzhalter 3"/>
          <p:cNvSpPr>
            <a:spLocks noGrp="1"/>
          </p:cNvSpPr>
          <p:nvPr>
            <p:ph type="sldNum" sz="quarter" idx="10"/>
          </p:nvPr>
        </p:nvSpPr>
        <p:spPr/>
        <p:txBody>
          <a:bodyPr/>
          <a:lstStyle>
            <a:lvl1pPr>
              <a:defRPr/>
            </a:lvl1pPr>
          </a:lstStyle>
          <a:p>
            <a:r>
              <a:rPr lang="de-CH" dirty="0"/>
              <a:t>    |  </a:t>
            </a:r>
            <a:fld id="{62151AC3-C3A8-4BD3-8D63-05DAD2313EF7}" type="slidenum">
              <a:rPr lang="de-CH"/>
              <a:pPr/>
              <a:t>‹N°›</a:t>
            </a:fld>
            <a:endParaRPr lang="de-CH" dirty="0"/>
          </a:p>
        </p:txBody>
      </p:sp>
      <p:sp>
        <p:nvSpPr>
          <p:cNvPr id="5" name="Datumsplatzhalter 4"/>
          <p:cNvSpPr>
            <a:spLocks noGrp="1"/>
          </p:cNvSpPr>
          <p:nvPr>
            <p:ph type="dt" sz="half" idx="11"/>
          </p:nvPr>
        </p:nvSpPr>
        <p:spPr/>
        <p:txBody>
          <a:bodyPr/>
          <a:lstStyle>
            <a:lvl1pPr>
              <a:defRPr/>
            </a:lvl1pPr>
          </a:lstStyle>
          <a:p>
            <a:fld id="{FAE93CD1-0FF4-49A3-9E54-3FCE69D8883B}" type="datetime4">
              <a:rPr lang="de-DE"/>
              <a:pPr/>
              <a:t>31. August 2023</a:t>
            </a:fld>
            <a:endParaRPr lang="de-CH" dirty="0"/>
          </a:p>
        </p:txBody>
      </p:sp>
      <p:sp>
        <p:nvSpPr>
          <p:cNvPr id="6" name="Fußzeilenplatzhalter 5"/>
          <p:cNvSpPr>
            <a:spLocks noGrp="1"/>
          </p:cNvSpPr>
          <p:nvPr>
            <p:ph type="ftr" sz="quarter" idx="12"/>
          </p:nvPr>
        </p:nvSpPr>
        <p:spPr/>
        <p:txBody>
          <a:bodyPr/>
          <a:lstStyle>
            <a:lvl1pPr>
              <a:defRPr/>
            </a:lvl1pPr>
          </a:lstStyle>
          <a:p>
            <a:r>
              <a:rPr lang="de-CH" dirty="0"/>
              <a:t>Universitäre Psychiatrische Kliniken Basel</a:t>
            </a:r>
            <a:r>
              <a:rPr lang="de-CH" b="0" dirty="0"/>
              <a:t> | www.upkbs.ch |</a:t>
            </a:r>
          </a:p>
        </p:txBody>
      </p:sp>
    </p:spTree>
    <p:extLst>
      <p:ext uri="{BB962C8B-B14F-4D97-AF65-F5344CB8AC3E}">
        <p14:creationId xmlns:p14="http://schemas.microsoft.com/office/powerpoint/2010/main" val="3519317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mit Datum">
    <p:spTree>
      <p:nvGrpSpPr>
        <p:cNvPr id="1" name=""/>
        <p:cNvGrpSpPr/>
        <p:nvPr/>
      </p:nvGrpSpPr>
      <p:grpSpPr>
        <a:xfrm>
          <a:off x="0" y="0"/>
          <a:ext cx="0" cy="0"/>
          <a:chOff x="0" y="0"/>
          <a:chExt cx="0" cy="0"/>
        </a:xfrm>
      </p:grpSpPr>
      <p:sp>
        <p:nvSpPr>
          <p:cNvPr id="6"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accent1"/>
                </a:solidFill>
                <a:latin typeface="+mj-lt"/>
              </a:rPr>
              <a:pPr algn="ctr"/>
              <a:t>‹N°›</a:t>
            </a:fld>
            <a:endParaRPr lang="de-CH" sz="800" b="1" dirty="0">
              <a:solidFill>
                <a:schemeClr val="accent1"/>
              </a:solidFill>
              <a:latin typeface="+mj-lt"/>
            </a:endParaRPr>
          </a:p>
        </p:txBody>
      </p:sp>
      <p:sp>
        <p:nvSpPr>
          <p:cNvPr id="3"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ADB01-04BC-4F89-BC3B-5D874BC1834C}" type="datetimeFigureOut">
              <a:rPr lang="de-CH" smtClean="0">
                <a:solidFill>
                  <a:schemeClr val="accent1"/>
                </a:solidFill>
              </a:rPr>
              <a:pPr/>
              <a:t>31.08.2023</a:t>
            </a:fld>
            <a:endParaRPr lang="de-CH" dirty="0">
              <a:solidFill>
                <a:schemeClr val="accent1"/>
              </a:solidFill>
            </a:endParaRPr>
          </a:p>
        </p:txBody>
      </p:sp>
      <p:sp>
        <p:nvSpPr>
          <p:cNvPr id="4" name="Fußzeilenplatzhalter 4"/>
          <p:cNvSpPr txBox="1">
            <a:spLocks/>
          </p:cNvSpPr>
          <p:nvPr userDrawn="1"/>
        </p:nvSpPr>
        <p:spPr>
          <a:xfrm>
            <a:off x="4283968" y="6633356"/>
            <a:ext cx="3841106" cy="252000"/>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CH" altLang="de-DE" b="1" dirty="0">
                <a:solidFill>
                  <a:schemeClr val="accent1"/>
                </a:solidFill>
              </a:rPr>
              <a:t>Universitäre Psychiatrische Kliniken Basel </a:t>
            </a:r>
            <a:r>
              <a:rPr lang="de-CH" altLang="de-DE" dirty="0">
                <a:solidFill>
                  <a:schemeClr val="accent1"/>
                </a:solidFill>
              </a:rPr>
              <a:t>| www.upkbs.ch |</a:t>
            </a:r>
          </a:p>
        </p:txBody>
      </p:sp>
    </p:spTree>
    <p:extLst>
      <p:ext uri="{BB962C8B-B14F-4D97-AF65-F5344CB8AC3E}">
        <p14:creationId xmlns:p14="http://schemas.microsoft.com/office/powerpoint/2010/main" val="308995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3" name="Textplatzhalter 7"/>
          <p:cNvSpPr>
            <a:spLocks noGrp="1"/>
          </p:cNvSpPr>
          <p:nvPr>
            <p:ph type="body" sz="quarter" idx="11" hasCustomPrompt="1"/>
          </p:nvPr>
        </p:nvSpPr>
        <p:spPr>
          <a:xfrm>
            <a:off x="675299" y="836712"/>
            <a:ext cx="7920000" cy="504825"/>
          </a:xfrm>
        </p:spPr>
        <p:txBody>
          <a:bodyPr>
            <a:noAutofit/>
          </a:bodyPr>
          <a:lstStyle>
            <a:lvl1pPr marL="0" indent="0">
              <a:buNone/>
              <a:defRPr sz="2200" baseline="0">
                <a:solidFill>
                  <a:schemeClr val="accent1"/>
                </a:solidFill>
                <a:latin typeface="+mj-lt"/>
              </a:defRPr>
            </a:lvl1pPr>
            <a:lvl5pPr marL="1828800" indent="0">
              <a:buNone/>
              <a:defRPr/>
            </a:lvl5pPr>
          </a:lstStyle>
          <a:p>
            <a:pPr lvl="0"/>
            <a:r>
              <a:rPr lang="de-CH" dirty="0"/>
              <a:t>UNTERTITEL DURCH KLICKEN EINFÜGEN</a:t>
            </a:r>
          </a:p>
        </p:txBody>
      </p:sp>
      <p:sp>
        <p:nvSpPr>
          <p:cNvPr id="4" name="Titelplatzhalter 1"/>
          <p:cNvSpPr>
            <a:spLocks noGrp="1"/>
          </p:cNvSpPr>
          <p:nvPr>
            <p:ph type="title" hasCustomPrompt="1"/>
          </p:nvPr>
        </p:nvSpPr>
        <p:spPr>
          <a:xfrm>
            <a:off x="675299" y="332656"/>
            <a:ext cx="7920000" cy="504056"/>
          </a:xfrm>
          <a:prstGeom prst="rect">
            <a:avLst/>
          </a:prstGeom>
        </p:spPr>
        <p:txBody>
          <a:bodyPr vert="horz" lIns="91440" tIns="45720" rIns="91440" bIns="45720" rtlCol="0" anchor="ctr">
            <a:normAutofit/>
          </a:bodyPr>
          <a:lstStyle/>
          <a:p>
            <a:r>
              <a:rPr lang="de-DE" dirty="0"/>
              <a:t>TITEL BEARBEITEN</a:t>
            </a:r>
            <a:endParaRPr lang="de-CH" dirty="0"/>
          </a:p>
        </p:txBody>
      </p:sp>
    </p:spTree>
    <p:extLst>
      <p:ext uri="{BB962C8B-B14F-4D97-AF65-F5344CB8AC3E}">
        <p14:creationId xmlns:p14="http://schemas.microsoft.com/office/powerpoint/2010/main" val="1957298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3" name="Inhaltsplatzhalter 2"/>
          <p:cNvSpPr>
            <a:spLocks noGrp="1"/>
          </p:cNvSpPr>
          <p:nvPr>
            <p:ph sz="half" idx="1"/>
          </p:nvPr>
        </p:nvSpPr>
        <p:spPr>
          <a:xfrm>
            <a:off x="683568" y="1628800"/>
            <a:ext cx="3960000" cy="4525963"/>
          </a:xfrm>
        </p:spPr>
        <p:txBody>
          <a:bodyPr/>
          <a:lstStyle>
            <a:lvl1pPr>
              <a:defRPr sz="18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4" name="Inhaltsplatzhalter 3"/>
          <p:cNvSpPr>
            <a:spLocks noGrp="1"/>
          </p:cNvSpPr>
          <p:nvPr>
            <p:ph sz="half" idx="2"/>
          </p:nvPr>
        </p:nvSpPr>
        <p:spPr>
          <a:xfrm>
            <a:off x="4662539" y="1628800"/>
            <a:ext cx="3960000" cy="4525963"/>
          </a:xfrm>
        </p:spPr>
        <p:txBody>
          <a:bodyPr/>
          <a:lstStyle>
            <a:lvl1pPr>
              <a:defRPr sz="18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21" name="Textplatzhalter 7"/>
          <p:cNvSpPr>
            <a:spLocks noGrp="1"/>
          </p:cNvSpPr>
          <p:nvPr>
            <p:ph type="body" sz="quarter" idx="11" hasCustomPrompt="1"/>
          </p:nvPr>
        </p:nvSpPr>
        <p:spPr>
          <a:xfrm>
            <a:off x="675299" y="836712"/>
            <a:ext cx="7920000" cy="504825"/>
          </a:xfrm>
        </p:spPr>
        <p:txBody>
          <a:bodyPr>
            <a:noAutofit/>
          </a:bodyPr>
          <a:lstStyle>
            <a:lvl1pPr marL="0" indent="0">
              <a:buNone/>
              <a:defRPr sz="2200" baseline="0">
                <a:solidFill>
                  <a:schemeClr val="accent1"/>
                </a:solidFill>
                <a:latin typeface="+mj-lt"/>
              </a:defRPr>
            </a:lvl1pPr>
            <a:lvl5pPr marL="1828800" indent="0">
              <a:buNone/>
              <a:defRPr/>
            </a:lvl5pPr>
          </a:lstStyle>
          <a:p>
            <a:pPr lvl="0"/>
            <a:r>
              <a:rPr lang="de-CH" dirty="0"/>
              <a:t>UNTERTITEL DURCH KLICKEN EINFÜGEN</a:t>
            </a:r>
          </a:p>
        </p:txBody>
      </p:sp>
      <p:sp>
        <p:nvSpPr>
          <p:cNvPr id="22" name="Line 14"/>
          <p:cNvSpPr>
            <a:spLocks noChangeShapeType="1"/>
          </p:cNvSpPr>
          <p:nvPr userDrawn="1"/>
        </p:nvSpPr>
        <p:spPr bwMode="auto">
          <a:xfrm>
            <a:off x="-36512" y="1340768"/>
            <a:ext cx="8640960"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dirty="0"/>
          </a:p>
        </p:txBody>
      </p:sp>
      <p:sp>
        <p:nvSpPr>
          <p:cNvPr id="23" name="Titelplatzhalter 1"/>
          <p:cNvSpPr>
            <a:spLocks noGrp="1"/>
          </p:cNvSpPr>
          <p:nvPr>
            <p:ph type="title" hasCustomPrompt="1"/>
          </p:nvPr>
        </p:nvSpPr>
        <p:spPr>
          <a:xfrm>
            <a:off x="675299" y="332656"/>
            <a:ext cx="7920000" cy="504056"/>
          </a:xfrm>
          <a:prstGeom prst="rect">
            <a:avLst/>
          </a:prstGeom>
        </p:spPr>
        <p:txBody>
          <a:bodyPr vert="horz" lIns="91440" tIns="45720" rIns="91440" bIns="45720" rtlCol="0" anchor="ctr">
            <a:normAutofit/>
          </a:bodyPr>
          <a:lstStyle/>
          <a:p>
            <a:r>
              <a:rPr lang="de-DE" dirty="0"/>
              <a:t>TITEL BEARBEITEN</a:t>
            </a:r>
            <a:endParaRPr lang="de-CH" dirty="0"/>
          </a:p>
        </p:txBody>
      </p:sp>
      <p:sp>
        <p:nvSpPr>
          <p:cNvPr id="11" name="Rechteck 10"/>
          <p:cNvSpPr/>
          <p:nvPr userDrawn="1"/>
        </p:nvSpPr>
        <p:spPr>
          <a:xfrm>
            <a:off x="4437862" y="6633356"/>
            <a:ext cx="4716016"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2"/>
              </a:solidFill>
            </a:endParaRPr>
          </a:p>
        </p:txBody>
      </p:sp>
      <p:sp>
        <p:nvSpPr>
          <p:cNvPr id="12"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bg1"/>
                </a:solidFill>
                <a:latin typeface="+mj-lt"/>
              </a:rPr>
              <a:pPr algn="ctr"/>
              <a:t>‹N°›</a:t>
            </a:fld>
            <a:endParaRPr lang="de-CH" sz="800" b="1" dirty="0">
              <a:solidFill>
                <a:schemeClr val="bg1"/>
              </a:solidFill>
              <a:latin typeface="+mj-lt"/>
            </a:endParaRPr>
          </a:p>
        </p:txBody>
      </p:sp>
      <p:sp>
        <p:nvSpPr>
          <p:cNvPr id="15"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ADB01-04BC-4F89-BC3B-5D874BC1834C}" type="datetimeFigureOut">
              <a:rPr lang="de-CH" smtClean="0">
                <a:solidFill>
                  <a:schemeClr val="bg2"/>
                </a:solidFill>
              </a:rPr>
              <a:pPr/>
              <a:t>31.08.2023</a:t>
            </a:fld>
            <a:endParaRPr lang="de-CH" dirty="0">
              <a:solidFill>
                <a:schemeClr val="bg2"/>
              </a:solidFill>
            </a:endParaRPr>
          </a:p>
        </p:txBody>
      </p:sp>
      <p:sp>
        <p:nvSpPr>
          <p:cNvPr id="16" name="Fußzeilenplatzhalter 4"/>
          <p:cNvSpPr txBox="1">
            <a:spLocks/>
          </p:cNvSpPr>
          <p:nvPr userDrawn="1"/>
        </p:nvSpPr>
        <p:spPr>
          <a:xfrm>
            <a:off x="4283968" y="6633356"/>
            <a:ext cx="3841106" cy="252000"/>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CH" altLang="de-DE" b="1" dirty="0">
                <a:solidFill>
                  <a:schemeClr val="bg2"/>
                </a:solidFill>
              </a:rPr>
              <a:t>Universitäre Psychiatrische Kliniken Basel </a:t>
            </a:r>
            <a:r>
              <a:rPr lang="de-CH" altLang="de-DE" dirty="0">
                <a:solidFill>
                  <a:schemeClr val="bg2"/>
                </a:solidFill>
              </a:rPr>
              <a:t>| www.upkbs.ch |</a:t>
            </a:r>
          </a:p>
        </p:txBody>
      </p:sp>
    </p:spTree>
    <p:extLst>
      <p:ext uri="{BB962C8B-B14F-4D97-AF65-F5344CB8AC3E}">
        <p14:creationId xmlns:p14="http://schemas.microsoft.com/office/powerpoint/2010/main" val="2131272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73050"/>
            <a:ext cx="3178696" cy="1162050"/>
          </a:xfrm>
          <a:prstGeom prst="rect">
            <a:avLst/>
          </a:prstGeom>
        </p:spPr>
        <p:txBody>
          <a:bodyPr anchor="b">
            <a:noAutofit/>
          </a:bodyPr>
          <a:lstStyle>
            <a:lvl1pPr algn="l">
              <a:defRPr sz="2000" b="1" baseline="0"/>
            </a:lvl1pPr>
          </a:lstStyle>
          <a:p>
            <a:r>
              <a:rPr lang="de-DE" dirty="0"/>
              <a:t>TITELMASTER-FORMAT DURCH KLICKEN BEARBEITEN</a:t>
            </a:r>
            <a:endParaRPr lang="de-CH" dirty="0"/>
          </a:p>
        </p:txBody>
      </p:sp>
      <p:sp>
        <p:nvSpPr>
          <p:cNvPr id="3" name="Inhaltsplatzhalter 2"/>
          <p:cNvSpPr>
            <a:spLocks noGrp="1"/>
          </p:cNvSpPr>
          <p:nvPr>
            <p:ph idx="1"/>
          </p:nvPr>
        </p:nvSpPr>
        <p:spPr>
          <a:xfrm>
            <a:off x="3707904" y="273050"/>
            <a:ext cx="4824536" cy="5853113"/>
          </a:xfrm>
        </p:spPr>
        <p:txBody>
          <a:bodyPr>
            <a:normAutofit/>
          </a:bodyPr>
          <a:lstStyle>
            <a:lvl1pPr>
              <a:defRPr sz="18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Textplatzhalter 3"/>
          <p:cNvSpPr>
            <a:spLocks noGrp="1"/>
          </p:cNvSpPr>
          <p:nvPr>
            <p:ph type="body" sz="half" idx="2"/>
          </p:nvPr>
        </p:nvSpPr>
        <p:spPr>
          <a:xfrm>
            <a:off x="457200" y="1435100"/>
            <a:ext cx="3178696" cy="4691063"/>
          </a:xfrm>
        </p:spPr>
        <p:txBody>
          <a:bodyPr/>
          <a:lstStyle>
            <a:lvl1pPr marL="0" indent="0">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8" name="Line 14"/>
          <p:cNvSpPr>
            <a:spLocks noChangeShapeType="1"/>
          </p:cNvSpPr>
          <p:nvPr userDrawn="1"/>
        </p:nvSpPr>
        <p:spPr bwMode="auto">
          <a:xfrm>
            <a:off x="-36512" y="1412776"/>
            <a:ext cx="3672408"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dirty="0"/>
          </a:p>
        </p:txBody>
      </p:sp>
      <p:sp>
        <p:nvSpPr>
          <p:cNvPr id="11" name="Rechteck 10"/>
          <p:cNvSpPr/>
          <p:nvPr userDrawn="1"/>
        </p:nvSpPr>
        <p:spPr>
          <a:xfrm>
            <a:off x="4437862" y="6633356"/>
            <a:ext cx="4716016"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2"/>
              </a:solidFill>
            </a:endParaRPr>
          </a:p>
        </p:txBody>
      </p:sp>
      <p:sp>
        <p:nvSpPr>
          <p:cNvPr id="12"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bg1"/>
                </a:solidFill>
                <a:latin typeface="+mj-lt"/>
              </a:rPr>
              <a:pPr algn="ctr"/>
              <a:t>‹N°›</a:t>
            </a:fld>
            <a:endParaRPr lang="de-CH" sz="800" b="1" dirty="0">
              <a:solidFill>
                <a:schemeClr val="bg1"/>
              </a:solidFill>
              <a:latin typeface="+mj-lt"/>
            </a:endParaRPr>
          </a:p>
        </p:txBody>
      </p:sp>
      <p:sp>
        <p:nvSpPr>
          <p:cNvPr id="13"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ADB01-04BC-4F89-BC3B-5D874BC1834C}" type="datetimeFigureOut">
              <a:rPr lang="de-CH" smtClean="0">
                <a:solidFill>
                  <a:schemeClr val="bg2"/>
                </a:solidFill>
              </a:rPr>
              <a:pPr/>
              <a:t>31.08.2023</a:t>
            </a:fld>
            <a:endParaRPr lang="de-CH" dirty="0">
              <a:solidFill>
                <a:schemeClr val="bg2"/>
              </a:solidFill>
            </a:endParaRPr>
          </a:p>
        </p:txBody>
      </p:sp>
      <p:sp>
        <p:nvSpPr>
          <p:cNvPr id="16" name="Fußzeilenplatzhalter 4"/>
          <p:cNvSpPr txBox="1">
            <a:spLocks/>
          </p:cNvSpPr>
          <p:nvPr userDrawn="1"/>
        </p:nvSpPr>
        <p:spPr>
          <a:xfrm>
            <a:off x="4283968" y="6633356"/>
            <a:ext cx="3841106" cy="252000"/>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CH" altLang="de-DE" b="1" dirty="0">
                <a:solidFill>
                  <a:schemeClr val="bg2"/>
                </a:solidFill>
              </a:rPr>
              <a:t>Universitäre Psychiatrische Kliniken Basel </a:t>
            </a:r>
            <a:r>
              <a:rPr lang="de-CH" altLang="de-DE" dirty="0">
                <a:solidFill>
                  <a:schemeClr val="bg2"/>
                </a:solidFill>
              </a:rPr>
              <a:t>| www.upkbs.ch |</a:t>
            </a:r>
          </a:p>
        </p:txBody>
      </p:sp>
    </p:spTree>
    <p:extLst>
      <p:ext uri="{BB962C8B-B14F-4D97-AF65-F5344CB8AC3E}">
        <p14:creationId xmlns:p14="http://schemas.microsoft.com/office/powerpoint/2010/main" val="3655122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763688" y="4581128"/>
            <a:ext cx="5515000" cy="786210"/>
          </a:xfrm>
          <a:prstGeom prst="rect">
            <a:avLst/>
          </a:prstGeom>
        </p:spPr>
        <p:txBody>
          <a:bodyPr anchor="b">
            <a:noAutofit/>
          </a:bodyPr>
          <a:lstStyle>
            <a:lvl1pPr algn="l">
              <a:defRPr sz="2200" b="1">
                <a:latin typeface="+mj-lt"/>
              </a:defRPr>
            </a:lvl1pPr>
          </a:lstStyle>
          <a:p>
            <a:r>
              <a:rPr lang="de-DE" dirty="0"/>
              <a:t>TITELMASTERFORMAT DURCH KLICKEN BEARBEITEN</a:t>
            </a:r>
            <a:endParaRPr lang="de-CH" dirty="0"/>
          </a:p>
        </p:txBody>
      </p:sp>
      <p:sp>
        <p:nvSpPr>
          <p:cNvPr id="3" name="Bildplatzhalter 2"/>
          <p:cNvSpPr>
            <a:spLocks noGrp="1"/>
          </p:cNvSpPr>
          <p:nvPr>
            <p:ph type="pic" idx="1"/>
          </p:nvPr>
        </p:nvSpPr>
        <p:spPr>
          <a:xfrm>
            <a:off x="1763688" y="612775"/>
            <a:ext cx="5515000" cy="3824337"/>
          </a:xfrm>
        </p:spPr>
        <p:txBody>
          <a:bodyPr>
            <a:normAutofit/>
          </a:bodyPr>
          <a:lstStyle>
            <a:lvl1pPr marL="0" indent="0">
              <a:buNone/>
              <a:defRPr sz="18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de-CH" dirty="0"/>
          </a:p>
        </p:txBody>
      </p:sp>
      <p:sp>
        <p:nvSpPr>
          <p:cNvPr id="10" name="Textplatzhalter 7"/>
          <p:cNvSpPr>
            <a:spLocks noGrp="1"/>
          </p:cNvSpPr>
          <p:nvPr>
            <p:ph type="body" sz="quarter" idx="11" hasCustomPrompt="1"/>
          </p:nvPr>
        </p:nvSpPr>
        <p:spPr>
          <a:xfrm>
            <a:off x="1763688" y="5373216"/>
            <a:ext cx="5515200" cy="792088"/>
          </a:xfrm>
        </p:spPr>
        <p:txBody>
          <a:bodyPr>
            <a:noAutofit/>
          </a:bodyPr>
          <a:lstStyle>
            <a:lvl1pPr marL="0" indent="0">
              <a:buNone/>
              <a:defRPr sz="2200" baseline="0">
                <a:solidFill>
                  <a:schemeClr val="accent1"/>
                </a:solidFill>
                <a:latin typeface="+mj-lt"/>
              </a:defRPr>
            </a:lvl1pPr>
            <a:lvl5pPr marL="1828800" indent="0">
              <a:buNone/>
              <a:defRPr/>
            </a:lvl5pPr>
          </a:lstStyle>
          <a:p>
            <a:pPr lvl="0"/>
            <a:r>
              <a:rPr lang="de-CH" dirty="0"/>
              <a:t>UNTERTITEL DURCH KLICKEN EINFÜGEN</a:t>
            </a:r>
          </a:p>
        </p:txBody>
      </p:sp>
      <p:sp>
        <p:nvSpPr>
          <p:cNvPr id="11" name="Rechteck 10"/>
          <p:cNvSpPr/>
          <p:nvPr userDrawn="1"/>
        </p:nvSpPr>
        <p:spPr>
          <a:xfrm>
            <a:off x="4437862" y="6633356"/>
            <a:ext cx="4716016" cy="25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2"/>
              </a:solidFill>
            </a:endParaRPr>
          </a:p>
        </p:txBody>
      </p:sp>
      <p:sp>
        <p:nvSpPr>
          <p:cNvPr id="12"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bg1"/>
                </a:solidFill>
                <a:latin typeface="+mj-lt"/>
              </a:rPr>
              <a:pPr algn="ctr"/>
              <a:t>‹N°›</a:t>
            </a:fld>
            <a:endParaRPr lang="de-CH" sz="800" b="1" dirty="0">
              <a:solidFill>
                <a:schemeClr val="bg1"/>
              </a:solidFill>
              <a:latin typeface="+mj-lt"/>
            </a:endParaRPr>
          </a:p>
        </p:txBody>
      </p:sp>
      <p:sp>
        <p:nvSpPr>
          <p:cNvPr id="13"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ADB01-04BC-4F89-BC3B-5D874BC1834C}" type="datetimeFigureOut">
              <a:rPr lang="de-CH" smtClean="0">
                <a:solidFill>
                  <a:schemeClr val="bg2"/>
                </a:solidFill>
              </a:rPr>
              <a:pPr/>
              <a:t>31.08.2023</a:t>
            </a:fld>
            <a:endParaRPr lang="de-CH" dirty="0">
              <a:solidFill>
                <a:schemeClr val="bg2"/>
              </a:solidFill>
            </a:endParaRPr>
          </a:p>
        </p:txBody>
      </p:sp>
      <p:sp>
        <p:nvSpPr>
          <p:cNvPr id="17" name="Fußzeilenplatzhalter 4"/>
          <p:cNvSpPr txBox="1">
            <a:spLocks/>
          </p:cNvSpPr>
          <p:nvPr userDrawn="1"/>
        </p:nvSpPr>
        <p:spPr>
          <a:xfrm>
            <a:off x="4521188" y="6633356"/>
            <a:ext cx="3841106" cy="252000"/>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CH" altLang="de-DE" b="1" dirty="0">
                <a:solidFill>
                  <a:schemeClr val="bg2"/>
                </a:solidFill>
              </a:rPr>
              <a:t>Universitäre Psychiatrische Kliniken Basel </a:t>
            </a:r>
            <a:r>
              <a:rPr lang="de-CH" altLang="de-DE" dirty="0">
                <a:solidFill>
                  <a:schemeClr val="bg2"/>
                </a:solidFill>
              </a:rPr>
              <a:t>| www.upkbs.ch |</a:t>
            </a:r>
          </a:p>
        </p:txBody>
      </p:sp>
    </p:spTree>
    <p:extLst>
      <p:ext uri="{BB962C8B-B14F-4D97-AF65-F5344CB8AC3E}">
        <p14:creationId xmlns:p14="http://schemas.microsoft.com/office/powerpoint/2010/main" val="362805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1" name="Textplatzhalter 10"/>
          <p:cNvSpPr>
            <a:spLocks noGrp="1"/>
          </p:cNvSpPr>
          <p:nvPr>
            <p:ph type="body" sz="quarter" idx="14" hasCustomPrompt="1"/>
          </p:nvPr>
        </p:nvSpPr>
        <p:spPr>
          <a:xfrm>
            <a:off x="683569" y="1557338"/>
            <a:ext cx="7920000" cy="3743870"/>
          </a:xfrm>
        </p:spPr>
        <p:txBody>
          <a:bodyPr/>
          <a:lstStyle>
            <a:lvl1pPr marL="0" indent="0">
              <a:buNone/>
              <a:defRPr baseline="0">
                <a:solidFill>
                  <a:schemeClr val="tx2"/>
                </a:solidFill>
              </a:defRPr>
            </a:lvl1pPr>
          </a:lstStyle>
          <a:p>
            <a:pPr lvl="0"/>
            <a:r>
              <a:rPr lang="de-CH" dirty="0"/>
              <a:t>Vorname Name</a:t>
            </a:r>
            <a:br>
              <a:rPr lang="de-CH" dirty="0"/>
            </a:br>
            <a:r>
              <a:rPr lang="de-CH" dirty="0"/>
              <a:t>Abteilung</a:t>
            </a:r>
            <a:br>
              <a:rPr lang="de-CH" dirty="0"/>
            </a:br>
            <a:r>
              <a:rPr lang="de-CH" dirty="0"/>
              <a:t>E-Mail</a:t>
            </a:r>
          </a:p>
        </p:txBody>
      </p:sp>
      <p:sp>
        <p:nvSpPr>
          <p:cNvPr id="9" name="Line 14"/>
          <p:cNvSpPr>
            <a:spLocks noChangeShapeType="1"/>
          </p:cNvSpPr>
          <p:nvPr userDrawn="1"/>
        </p:nvSpPr>
        <p:spPr bwMode="auto">
          <a:xfrm>
            <a:off x="-36512" y="1340768"/>
            <a:ext cx="8496000"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dirty="0"/>
          </a:p>
        </p:txBody>
      </p:sp>
      <p:sp>
        <p:nvSpPr>
          <p:cNvPr id="18" name="Textplatzhalter 7"/>
          <p:cNvSpPr>
            <a:spLocks noGrp="1"/>
          </p:cNvSpPr>
          <p:nvPr>
            <p:ph type="body" sz="quarter" idx="11" hasCustomPrompt="1"/>
          </p:nvPr>
        </p:nvSpPr>
        <p:spPr>
          <a:xfrm>
            <a:off x="675299" y="836712"/>
            <a:ext cx="7920000" cy="504825"/>
          </a:xfrm>
        </p:spPr>
        <p:txBody>
          <a:bodyPr>
            <a:noAutofit/>
          </a:bodyPr>
          <a:lstStyle>
            <a:lvl1pPr marL="0" indent="0">
              <a:buNone/>
              <a:defRPr sz="2200" baseline="0">
                <a:solidFill>
                  <a:schemeClr val="accent1"/>
                </a:solidFill>
                <a:latin typeface="+mj-lt"/>
              </a:defRPr>
            </a:lvl1pPr>
            <a:lvl5pPr marL="1828800" indent="0">
              <a:buNone/>
              <a:defRPr/>
            </a:lvl5pPr>
          </a:lstStyle>
          <a:p>
            <a:pPr lvl="0"/>
            <a:r>
              <a:rPr lang="de-CH" dirty="0"/>
              <a:t>UNTERTITEL DURCH KLICKEN EINFÜGEN</a:t>
            </a:r>
          </a:p>
        </p:txBody>
      </p:sp>
      <p:sp>
        <p:nvSpPr>
          <p:cNvPr id="19" name="Line 14"/>
          <p:cNvSpPr>
            <a:spLocks noChangeShapeType="1"/>
          </p:cNvSpPr>
          <p:nvPr userDrawn="1"/>
        </p:nvSpPr>
        <p:spPr bwMode="auto">
          <a:xfrm>
            <a:off x="-36512" y="1340768"/>
            <a:ext cx="8640960"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dirty="0"/>
          </a:p>
        </p:txBody>
      </p:sp>
      <p:sp>
        <p:nvSpPr>
          <p:cNvPr id="20" name="Titelplatzhalter 1"/>
          <p:cNvSpPr>
            <a:spLocks noGrp="1"/>
          </p:cNvSpPr>
          <p:nvPr>
            <p:ph type="title" hasCustomPrompt="1"/>
          </p:nvPr>
        </p:nvSpPr>
        <p:spPr>
          <a:xfrm>
            <a:off x="675299" y="332656"/>
            <a:ext cx="7920000" cy="504056"/>
          </a:xfrm>
          <a:prstGeom prst="rect">
            <a:avLst/>
          </a:prstGeom>
        </p:spPr>
        <p:txBody>
          <a:bodyPr vert="horz" lIns="91440" tIns="45720" rIns="91440" bIns="45720" rtlCol="0" anchor="ctr">
            <a:normAutofit/>
          </a:bodyPr>
          <a:lstStyle/>
          <a:p>
            <a:r>
              <a:rPr lang="de-DE" dirty="0"/>
              <a:t>TITEL DURCH KLICKEN BEARBEITEN</a:t>
            </a:r>
            <a:endParaRPr lang="de-CH" dirty="0"/>
          </a:p>
        </p:txBody>
      </p:sp>
      <p:sp>
        <p:nvSpPr>
          <p:cNvPr id="16" name="Foliennummernplatzhalter 5"/>
          <p:cNvSpPr txBox="1">
            <a:spLocks/>
          </p:cNvSpPr>
          <p:nvPr userDrawn="1"/>
        </p:nvSpPr>
        <p:spPr>
          <a:xfrm>
            <a:off x="8532440" y="6633356"/>
            <a:ext cx="702324" cy="252000"/>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27962A-8B68-47A5-831C-E25A22A57F31}" type="slidenum">
              <a:rPr lang="de-CH" sz="800" b="1" smtClean="0">
                <a:solidFill>
                  <a:schemeClr val="bg1"/>
                </a:solidFill>
                <a:latin typeface="+mj-lt"/>
              </a:rPr>
              <a:pPr algn="ctr"/>
              <a:t>‹N°›</a:t>
            </a:fld>
            <a:endParaRPr lang="de-CH" sz="800" b="1" dirty="0">
              <a:solidFill>
                <a:schemeClr val="bg1"/>
              </a:solidFill>
              <a:latin typeface="+mj-lt"/>
            </a:endParaRPr>
          </a:p>
        </p:txBody>
      </p:sp>
      <p:sp>
        <p:nvSpPr>
          <p:cNvPr id="17" name="Datumsplatzhalter 3"/>
          <p:cNvSpPr txBox="1">
            <a:spLocks/>
          </p:cNvSpPr>
          <p:nvPr userDrawn="1"/>
        </p:nvSpPr>
        <p:spPr>
          <a:xfrm>
            <a:off x="7884368" y="6633356"/>
            <a:ext cx="786970" cy="252000"/>
          </a:xfrm>
          <a:prstGeom prst="rect">
            <a:avLst/>
          </a:prstGeom>
        </p:spPr>
        <p:txBody>
          <a:bodyPr vert="horz" lIns="91440" tIns="45720" rIns="91440" bIns="45720" rtlCol="0" anchor="ctr"/>
          <a:lstStyle>
            <a:defPPr>
              <a:defRPr lang="de-DE"/>
            </a:defPPr>
            <a:lvl1pPr marL="0" algn="l"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EADB01-04BC-4F89-BC3B-5D874BC1834C}" type="datetimeFigureOut">
              <a:rPr lang="de-CH" smtClean="0">
                <a:solidFill>
                  <a:schemeClr val="bg2"/>
                </a:solidFill>
              </a:rPr>
              <a:pPr/>
              <a:t>31.08.2023</a:t>
            </a:fld>
            <a:endParaRPr lang="de-CH" dirty="0">
              <a:solidFill>
                <a:schemeClr val="bg2"/>
              </a:solidFill>
            </a:endParaRPr>
          </a:p>
        </p:txBody>
      </p:sp>
    </p:spTree>
    <p:extLst>
      <p:ext uri="{BB962C8B-B14F-4D97-AF65-F5344CB8AC3E}">
        <p14:creationId xmlns:p14="http://schemas.microsoft.com/office/powerpoint/2010/main" val="83222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Tree>
    <p:extLst>
      <p:ext uri="{BB962C8B-B14F-4D97-AF65-F5344CB8AC3E}">
        <p14:creationId xmlns:p14="http://schemas.microsoft.com/office/powerpoint/2010/main" val="1321299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66590" y="1628799"/>
            <a:ext cx="7920000" cy="4680000"/>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2" name="Titelplatzhalter 1"/>
          <p:cNvSpPr>
            <a:spLocks noGrp="1"/>
          </p:cNvSpPr>
          <p:nvPr>
            <p:ph type="title"/>
          </p:nvPr>
        </p:nvSpPr>
        <p:spPr>
          <a:xfrm>
            <a:off x="666590" y="332656"/>
            <a:ext cx="7920000" cy="504056"/>
          </a:xfrm>
          <a:prstGeom prst="rect">
            <a:avLst/>
          </a:prstGeom>
        </p:spPr>
        <p:txBody>
          <a:bodyPr vert="horz" lIns="91440" tIns="45720" rIns="91440" bIns="45720" rtlCol="0" anchor="ctr">
            <a:normAutofit/>
          </a:bodyPr>
          <a:lstStyle/>
          <a:p>
            <a:r>
              <a:rPr lang="de-DE" dirty="0"/>
              <a:t>TITEL BEARBEITEN</a:t>
            </a:r>
            <a:endParaRPr lang="de-CH" dirty="0"/>
          </a:p>
        </p:txBody>
      </p:sp>
    </p:spTree>
    <p:extLst>
      <p:ext uri="{BB962C8B-B14F-4D97-AF65-F5344CB8AC3E}">
        <p14:creationId xmlns:p14="http://schemas.microsoft.com/office/powerpoint/2010/main" val="1775356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63" r:id="rId4"/>
    <p:sldLayoutId id="2147483652" r:id="rId5"/>
    <p:sldLayoutId id="2147483656" r:id="rId6"/>
    <p:sldLayoutId id="2147483657" r:id="rId7"/>
    <p:sldLayoutId id="2147483662" r:id="rId8"/>
    <p:sldLayoutId id="2147483665" r:id="rId9"/>
  </p:sldLayoutIdLst>
  <p:txStyles>
    <p:titleStyle>
      <a:lvl1pPr algn="l" defTabSz="914400" rtl="0" eaLnBrk="1" latinLnBrk="0" hangingPunct="1">
        <a:spcBef>
          <a:spcPct val="0"/>
        </a:spcBef>
        <a:buNone/>
        <a:defRPr lang="de-CH" sz="2200" b="1" kern="12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Clr>
          <a:schemeClr val="accent1"/>
        </a:buClr>
        <a:buFont typeface="Georgia" panose="02040502050405020303" pitchFamily="18" charset="0"/>
        <a:buChar char="›"/>
        <a:defRPr sz="1800" kern="1200">
          <a:solidFill>
            <a:schemeClr val="tx2"/>
          </a:solidFill>
          <a:latin typeface="Georgia" panose="02040502050405020303" pitchFamily="18" charset="0"/>
          <a:ea typeface="+mn-ea"/>
          <a:cs typeface="+mn-cs"/>
        </a:defRPr>
      </a:lvl1pPr>
      <a:lvl2pPr marL="742950" indent="-285750" algn="l" defTabSz="914400" rtl="0" eaLnBrk="1" latinLnBrk="0" hangingPunct="1">
        <a:spcBef>
          <a:spcPct val="20000"/>
        </a:spcBef>
        <a:buClr>
          <a:schemeClr val="accent1"/>
        </a:buClr>
        <a:buFont typeface="Georgia" panose="02040502050405020303" pitchFamily="18" charset="0"/>
        <a:buChar char="›"/>
        <a:defRPr sz="1800" kern="1200">
          <a:solidFill>
            <a:schemeClr val="tx2"/>
          </a:solidFill>
          <a:latin typeface="Georgia" panose="02040502050405020303" pitchFamily="18" charset="0"/>
          <a:ea typeface="+mn-ea"/>
          <a:cs typeface="+mn-cs"/>
        </a:defRPr>
      </a:lvl2pPr>
      <a:lvl3pPr marL="1143000" indent="-228600" algn="l" defTabSz="914400" rtl="0" eaLnBrk="1" latinLnBrk="0" hangingPunct="1">
        <a:spcBef>
          <a:spcPct val="20000"/>
        </a:spcBef>
        <a:buClr>
          <a:schemeClr val="accent1"/>
        </a:buClr>
        <a:buFont typeface="Georgia" panose="02040502050405020303" pitchFamily="18" charset="0"/>
        <a:buChar char="›"/>
        <a:defRPr sz="1800" kern="1200">
          <a:solidFill>
            <a:schemeClr val="tx2"/>
          </a:solidFill>
          <a:latin typeface="Georgia" panose="02040502050405020303" pitchFamily="18" charset="0"/>
          <a:ea typeface="+mn-ea"/>
          <a:cs typeface="+mn-cs"/>
        </a:defRPr>
      </a:lvl3pPr>
      <a:lvl4pPr marL="1600200" indent="-228600" algn="l" defTabSz="914400" rtl="0" eaLnBrk="1" latinLnBrk="0" hangingPunct="1">
        <a:spcBef>
          <a:spcPct val="20000"/>
        </a:spcBef>
        <a:buClr>
          <a:schemeClr val="accent1"/>
        </a:buClr>
        <a:buFont typeface="Georgia" panose="02040502050405020303" pitchFamily="18" charset="0"/>
        <a:buChar char="›"/>
        <a:defRPr sz="1800" kern="1200">
          <a:solidFill>
            <a:schemeClr val="tx2"/>
          </a:solidFill>
          <a:latin typeface="Georgia" panose="02040502050405020303" pitchFamily="18" charset="0"/>
          <a:ea typeface="+mn-ea"/>
          <a:cs typeface="+mn-cs"/>
        </a:defRPr>
      </a:lvl4pPr>
      <a:lvl5pPr marL="2057400" indent="-228600" algn="l" defTabSz="914400" rtl="0" eaLnBrk="1" latinLnBrk="0" hangingPunct="1">
        <a:spcBef>
          <a:spcPct val="20000"/>
        </a:spcBef>
        <a:buClr>
          <a:schemeClr val="accent1"/>
        </a:buClr>
        <a:buFont typeface="Georgia" panose="02040502050405020303" pitchFamily="18" charset="0"/>
        <a:buChar char="›"/>
        <a:defRPr sz="1800" kern="1200">
          <a:solidFill>
            <a:schemeClr val="tx2"/>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57325" y="622300"/>
            <a:ext cx="683736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a:t>TITELMASTER</a:t>
            </a:r>
          </a:p>
        </p:txBody>
      </p:sp>
      <p:sp>
        <p:nvSpPr>
          <p:cNvPr id="1027" name="Rectangle 3"/>
          <p:cNvSpPr>
            <a:spLocks noGrp="1" noChangeArrowheads="1"/>
          </p:cNvSpPr>
          <p:nvPr>
            <p:ph type="body" idx="1"/>
          </p:nvPr>
        </p:nvSpPr>
        <p:spPr bwMode="auto">
          <a:xfrm>
            <a:off x="1457325" y="1798638"/>
            <a:ext cx="6837363"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a:t>Textmasterformate durch Klicken bearbeiten</a:t>
            </a:r>
          </a:p>
          <a:p>
            <a:pPr lvl="1"/>
            <a:r>
              <a:rPr lang="de-CH"/>
              <a:t>Zweite Ebene</a:t>
            </a:r>
          </a:p>
          <a:p>
            <a:pPr lvl="2"/>
            <a:r>
              <a:rPr lang="de-CH"/>
              <a:t>Dritte Ebene</a:t>
            </a:r>
          </a:p>
          <a:p>
            <a:pPr lvl="3"/>
            <a:r>
              <a:rPr lang="de-CH"/>
              <a:t>Vierte Ebene</a:t>
            </a:r>
          </a:p>
          <a:p>
            <a:pPr lvl="4"/>
            <a:r>
              <a:rPr lang="de-CH"/>
              <a:t>Fünfte Ebene</a:t>
            </a:r>
          </a:p>
        </p:txBody>
      </p:sp>
      <p:sp>
        <p:nvSpPr>
          <p:cNvPr id="1030" name="Rectangle 6"/>
          <p:cNvSpPr>
            <a:spLocks noGrp="1" noChangeArrowheads="1"/>
          </p:cNvSpPr>
          <p:nvPr>
            <p:ph type="sldNum" sz="quarter" idx="4"/>
          </p:nvPr>
        </p:nvSpPr>
        <p:spPr bwMode="auto">
          <a:xfrm>
            <a:off x="7440613" y="6524625"/>
            <a:ext cx="1019175"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a:lvl1pPr>
          </a:lstStyle>
          <a:p>
            <a:r>
              <a:rPr lang="de-CH" dirty="0"/>
              <a:t>    |  </a:t>
            </a:r>
            <a:fld id="{531BBE61-4259-4233-9492-0855186F3E07}" type="slidenum">
              <a:rPr lang="de-CH"/>
              <a:pPr/>
              <a:t>‹N°›</a:t>
            </a:fld>
            <a:endParaRPr lang="de-CH" dirty="0"/>
          </a:p>
        </p:txBody>
      </p:sp>
      <p:sp>
        <p:nvSpPr>
          <p:cNvPr id="1031" name="Line 7"/>
          <p:cNvSpPr>
            <a:spLocks noChangeShapeType="1"/>
          </p:cNvSpPr>
          <p:nvPr/>
        </p:nvSpPr>
        <p:spPr bwMode="auto">
          <a:xfrm>
            <a:off x="1449388" y="6453188"/>
            <a:ext cx="528637" cy="0"/>
          </a:xfrm>
          <a:prstGeom prst="line">
            <a:avLst/>
          </a:prstGeom>
          <a:noFill/>
          <a:ln w="28575">
            <a:solidFill>
              <a:srgbClr val="ED792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032" name="Rectangle 8"/>
          <p:cNvSpPr>
            <a:spLocks noGrp="1" noChangeArrowheads="1"/>
          </p:cNvSpPr>
          <p:nvPr>
            <p:ph type="dt" sz="half" idx="2"/>
          </p:nvPr>
        </p:nvSpPr>
        <p:spPr bwMode="auto">
          <a:xfrm>
            <a:off x="4849813" y="6524625"/>
            <a:ext cx="1557337" cy="14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a:solidFill>
                  <a:srgbClr val="444424"/>
                </a:solidFill>
                <a:latin typeface="+mj-lt"/>
              </a:defRPr>
            </a:lvl1pPr>
          </a:lstStyle>
          <a:p>
            <a:r>
              <a:rPr lang="de-CH" dirty="0"/>
              <a:t>24. März 2022</a:t>
            </a:r>
          </a:p>
        </p:txBody>
      </p:sp>
      <p:sp>
        <p:nvSpPr>
          <p:cNvPr id="1033" name="Rectangle 9"/>
          <p:cNvSpPr>
            <a:spLocks noGrp="1" noChangeArrowheads="1"/>
          </p:cNvSpPr>
          <p:nvPr>
            <p:ph type="ftr" sz="quarter" idx="3"/>
          </p:nvPr>
        </p:nvSpPr>
        <p:spPr bwMode="auto">
          <a:xfrm>
            <a:off x="1449388" y="6524625"/>
            <a:ext cx="3411537" cy="14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b="1">
                <a:solidFill>
                  <a:srgbClr val="444424"/>
                </a:solidFill>
                <a:latin typeface="+mj-lt"/>
              </a:defRPr>
            </a:lvl1pPr>
          </a:lstStyle>
          <a:p>
            <a:r>
              <a:rPr lang="de-CH" b="0" dirty="0"/>
              <a:t>Karin Banholzer  Joachim Schreiner </a:t>
            </a:r>
          </a:p>
        </p:txBody>
      </p:sp>
    </p:spTree>
    <p:extLst>
      <p:ext uri="{BB962C8B-B14F-4D97-AF65-F5344CB8AC3E}">
        <p14:creationId xmlns:p14="http://schemas.microsoft.com/office/powerpoint/2010/main" val="206841986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l" rtl="0" eaLnBrk="1" fontAlgn="base" hangingPunct="1">
        <a:spcBef>
          <a:spcPct val="0"/>
        </a:spcBef>
        <a:spcAft>
          <a:spcPct val="0"/>
        </a:spcAft>
        <a:defRPr sz="2200" b="1">
          <a:solidFill>
            <a:srgbClr val="444424"/>
          </a:solidFill>
          <a:latin typeface="+mj-lt"/>
          <a:ea typeface="+mj-ea"/>
          <a:cs typeface="+mj-cs"/>
        </a:defRPr>
      </a:lvl1pPr>
      <a:lvl2pPr algn="l" rtl="0" eaLnBrk="1" fontAlgn="base" hangingPunct="1">
        <a:spcBef>
          <a:spcPct val="0"/>
        </a:spcBef>
        <a:spcAft>
          <a:spcPct val="0"/>
        </a:spcAft>
        <a:defRPr sz="2200" b="1">
          <a:solidFill>
            <a:srgbClr val="444424"/>
          </a:solidFill>
          <a:latin typeface="Verdana" pitchFamily="34" charset="0"/>
        </a:defRPr>
      </a:lvl2pPr>
      <a:lvl3pPr algn="l" rtl="0" eaLnBrk="1" fontAlgn="base" hangingPunct="1">
        <a:spcBef>
          <a:spcPct val="0"/>
        </a:spcBef>
        <a:spcAft>
          <a:spcPct val="0"/>
        </a:spcAft>
        <a:defRPr sz="2200" b="1">
          <a:solidFill>
            <a:srgbClr val="444424"/>
          </a:solidFill>
          <a:latin typeface="Verdana" pitchFamily="34" charset="0"/>
        </a:defRPr>
      </a:lvl3pPr>
      <a:lvl4pPr algn="l" rtl="0" eaLnBrk="1" fontAlgn="base" hangingPunct="1">
        <a:spcBef>
          <a:spcPct val="0"/>
        </a:spcBef>
        <a:spcAft>
          <a:spcPct val="0"/>
        </a:spcAft>
        <a:defRPr sz="2200" b="1">
          <a:solidFill>
            <a:srgbClr val="444424"/>
          </a:solidFill>
          <a:latin typeface="Verdana" pitchFamily="34" charset="0"/>
        </a:defRPr>
      </a:lvl4pPr>
      <a:lvl5pPr algn="l" rtl="0" eaLnBrk="1" fontAlgn="base" hangingPunct="1">
        <a:spcBef>
          <a:spcPct val="0"/>
        </a:spcBef>
        <a:spcAft>
          <a:spcPct val="0"/>
        </a:spcAft>
        <a:defRPr sz="2200" b="1">
          <a:solidFill>
            <a:srgbClr val="444424"/>
          </a:solidFill>
          <a:latin typeface="Verdana" pitchFamily="34" charset="0"/>
        </a:defRPr>
      </a:lvl5pPr>
      <a:lvl6pPr marL="457200" algn="l" rtl="0" eaLnBrk="1" fontAlgn="base" hangingPunct="1">
        <a:spcBef>
          <a:spcPct val="0"/>
        </a:spcBef>
        <a:spcAft>
          <a:spcPct val="0"/>
        </a:spcAft>
        <a:defRPr sz="2200" b="1">
          <a:solidFill>
            <a:srgbClr val="444424"/>
          </a:solidFill>
          <a:latin typeface="Verdana" pitchFamily="34" charset="0"/>
        </a:defRPr>
      </a:lvl6pPr>
      <a:lvl7pPr marL="914400" algn="l" rtl="0" eaLnBrk="1" fontAlgn="base" hangingPunct="1">
        <a:spcBef>
          <a:spcPct val="0"/>
        </a:spcBef>
        <a:spcAft>
          <a:spcPct val="0"/>
        </a:spcAft>
        <a:defRPr sz="2200" b="1">
          <a:solidFill>
            <a:srgbClr val="444424"/>
          </a:solidFill>
          <a:latin typeface="Verdana" pitchFamily="34" charset="0"/>
        </a:defRPr>
      </a:lvl7pPr>
      <a:lvl8pPr marL="1371600" algn="l" rtl="0" eaLnBrk="1" fontAlgn="base" hangingPunct="1">
        <a:spcBef>
          <a:spcPct val="0"/>
        </a:spcBef>
        <a:spcAft>
          <a:spcPct val="0"/>
        </a:spcAft>
        <a:defRPr sz="2200" b="1">
          <a:solidFill>
            <a:srgbClr val="444424"/>
          </a:solidFill>
          <a:latin typeface="Verdana" pitchFamily="34" charset="0"/>
        </a:defRPr>
      </a:lvl8pPr>
      <a:lvl9pPr marL="1828800" algn="l" rtl="0" eaLnBrk="1" fontAlgn="base" hangingPunct="1">
        <a:spcBef>
          <a:spcPct val="0"/>
        </a:spcBef>
        <a:spcAft>
          <a:spcPct val="0"/>
        </a:spcAft>
        <a:defRPr sz="2200" b="1">
          <a:solidFill>
            <a:srgbClr val="444424"/>
          </a:solidFill>
          <a:latin typeface="Verdana" pitchFamily="34" charset="0"/>
        </a:defRPr>
      </a:lvl9pPr>
    </p:titleStyle>
    <p:bodyStyle>
      <a:lvl1pPr marL="177800"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ea typeface="+mn-ea"/>
          <a:cs typeface="+mn-cs"/>
        </a:defRPr>
      </a:lvl1pPr>
      <a:lvl2pPr marL="533400" indent="-176213"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2pPr>
      <a:lvl3pPr marL="898525"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3pPr>
      <a:lvl4pPr marL="1255713"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4pPr>
      <a:lvl5pPr marL="1612900"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5pPr>
      <a:lvl6pPr marL="2070100"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6pPr>
      <a:lvl7pPr marL="2527300"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7pPr>
      <a:lvl8pPr marL="2984500"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8pPr>
      <a:lvl9pPr marL="3441700" indent="-177800" algn="l" rtl="0" eaLnBrk="1" fontAlgn="base" hangingPunct="1">
        <a:lnSpc>
          <a:spcPts val="2600"/>
        </a:lnSpc>
        <a:spcBef>
          <a:spcPct val="0"/>
        </a:spcBef>
        <a:spcAft>
          <a:spcPct val="0"/>
        </a:spcAft>
        <a:buClr>
          <a:srgbClr val="ED7925"/>
        </a:buClr>
        <a:buFont typeface="Georgia" pitchFamily="18" charset="0"/>
        <a:buChar char="›"/>
        <a:defRPr>
          <a:solidFill>
            <a:srgbClr val="444424"/>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hyperlink" Target="mailto:Joachim.schreiner@upk.ch"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75656" y="2130425"/>
            <a:ext cx="7020000" cy="1470025"/>
          </a:xfrm>
        </p:spPr>
        <p:txBody>
          <a:bodyPr/>
          <a:lstStyle/>
          <a:p>
            <a:r>
              <a:rPr lang="de-CH" dirty="0"/>
              <a:t>Erinnerungskontakte im Eltern-Kind Verhältnis </a:t>
            </a:r>
            <a:br>
              <a:rPr lang="de-CH" dirty="0"/>
            </a:br>
            <a:r>
              <a:rPr lang="de-CH" dirty="0"/>
              <a:t>Eine kritische Reflexion  </a:t>
            </a:r>
          </a:p>
        </p:txBody>
      </p:sp>
      <p:sp>
        <p:nvSpPr>
          <p:cNvPr id="3" name="Untertitel 2"/>
          <p:cNvSpPr>
            <a:spLocks noGrp="1"/>
          </p:cNvSpPr>
          <p:nvPr>
            <p:ph type="subTitle" idx="1"/>
          </p:nvPr>
        </p:nvSpPr>
        <p:spPr>
          <a:xfrm>
            <a:off x="1475656" y="3620616"/>
            <a:ext cx="7020000" cy="1752600"/>
          </a:xfrm>
        </p:spPr>
        <p:txBody>
          <a:bodyPr/>
          <a:lstStyle/>
          <a:p>
            <a:r>
              <a:rPr lang="de-CH" dirty="0"/>
              <a:t>15. September 2023</a:t>
            </a:r>
          </a:p>
        </p:txBody>
      </p:sp>
      <p:sp>
        <p:nvSpPr>
          <p:cNvPr id="4" name="Textplatzhalter 3"/>
          <p:cNvSpPr>
            <a:spLocks noGrp="1"/>
          </p:cNvSpPr>
          <p:nvPr>
            <p:ph type="body" sz="quarter" idx="10"/>
          </p:nvPr>
        </p:nvSpPr>
        <p:spPr>
          <a:xfrm>
            <a:off x="1476374" y="5732643"/>
            <a:ext cx="6191969" cy="648685"/>
          </a:xfrm>
        </p:spPr>
        <p:txBody>
          <a:bodyPr>
            <a:normAutofit fontScale="77500" lnSpcReduction="20000"/>
          </a:bodyPr>
          <a:lstStyle/>
          <a:p>
            <a:r>
              <a:rPr lang="de-CH" dirty="0"/>
              <a:t>Dr. phil.  Dipl.-Psychologe Joachim Schreiner, Basel, UPKKJ; Psychologischer Klinikleiter und Leiter Fachstelle Familienrecht</a:t>
            </a:r>
          </a:p>
          <a:p>
            <a:r>
              <a:rPr lang="de-CH" dirty="0"/>
              <a:t> </a:t>
            </a:r>
          </a:p>
        </p:txBody>
      </p:sp>
      <p:sp>
        <p:nvSpPr>
          <p:cNvPr id="6" name="Textfeld 5"/>
          <p:cNvSpPr txBox="1"/>
          <p:nvPr/>
        </p:nvSpPr>
        <p:spPr>
          <a:xfrm>
            <a:off x="1475656" y="908720"/>
            <a:ext cx="7020000" cy="369332"/>
          </a:xfrm>
          <a:prstGeom prst="rect">
            <a:avLst/>
          </a:prstGeom>
          <a:noFill/>
        </p:spPr>
        <p:txBody>
          <a:bodyPr wrap="square" rtlCol="0">
            <a:spAutoFit/>
          </a:bodyPr>
          <a:lstStyle/>
          <a:p>
            <a:r>
              <a:rPr lang="de-CH" dirty="0"/>
              <a:t>Fachtagung SVBB-ASCP -  14./15.09.2023 </a:t>
            </a:r>
          </a:p>
        </p:txBody>
      </p:sp>
    </p:spTree>
    <p:extLst>
      <p:ext uri="{BB962C8B-B14F-4D97-AF65-F5344CB8AC3E}">
        <p14:creationId xmlns:p14="http://schemas.microsoft.com/office/powerpoint/2010/main" val="1461612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Erinnerungskontakte  </a:t>
            </a:r>
          </a:p>
        </p:txBody>
      </p:sp>
      <p:sp>
        <p:nvSpPr>
          <p:cNvPr id="70659" name="Rectangle 3"/>
          <p:cNvSpPr>
            <a:spLocks noGrp="1" noChangeArrowheads="1"/>
          </p:cNvSpPr>
          <p:nvPr>
            <p:ph type="body" idx="1"/>
          </p:nvPr>
        </p:nvSpPr>
        <p:spPr>
          <a:xfrm>
            <a:off x="1457325" y="1798638"/>
            <a:ext cx="7003107" cy="3959225"/>
          </a:xfrm>
        </p:spPr>
        <p:txBody>
          <a:bodyPr/>
          <a:lstStyle/>
          <a:p>
            <a:pPr marL="0" indent="0">
              <a:buNone/>
            </a:pPr>
            <a:r>
              <a:rPr lang="de-CH" dirty="0">
                <a:solidFill>
                  <a:srgbClr val="ED7925"/>
                </a:solidFill>
              </a:rPr>
              <a:t>Einige psychologische Überlegungen die gegen die Indikation von Erinnerungskontakten sprechen: </a:t>
            </a:r>
          </a:p>
          <a:p>
            <a:pPr marL="0" indent="0">
              <a:buNone/>
            </a:pPr>
            <a:endParaRPr lang="de-CH" dirty="0"/>
          </a:p>
          <a:p>
            <a:r>
              <a:rPr lang="de-CH" dirty="0"/>
              <a:t>Gegen den erklärten Willen eines Kindes Erinnerungskontakte durchzusetzen, bedeutet für die Kinder ein erhöhtes Stresserleben vor, während und nach dem Kontakt. Vor allem bei jüngeren Kindern kann sich dies auf die Bewältigungsfähigkeiten von Alltags- und Entwicklungsaufgaben negativ auswirken. </a:t>
            </a:r>
          </a:p>
          <a:p>
            <a:r>
              <a:rPr lang="de-CH" dirty="0"/>
              <a:t>Es erscheint sehr unwahrscheinlich, dass sich nach jahrelangen Auseinandersetzungen und bei so verhärteten Fronten durch einen einstündigen Kontakt die Sichtweise des Kindes nachhaltig positiv verändert wird. </a:t>
            </a:r>
          </a:p>
          <a:p>
            <a:r>
              <a:rPr lang="de-CH" dirty="0"/>
              <a:t>Vielmehr ist zu erwarten, dass der erlebte Stress schuldhaft diesem Elternteil zugerechnet wird, was die Beziehung weiter belastet.  </a:t>
            </a:r>
          </a:p>
          <a:p>
            <a:pPr marL="0" indent="0">
              <a:buNone/>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3821645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Erinnerungskontakte  </a:t>
            </a:r>
          </a:p>
        </p:txBody>
      </p:sp>
      <p:sp>
        <p:nvSpPr>
          <p:cNvPr id="70659" name="Rectangle 3"/>
          <p:cNvSpPr>
            <a:spLocks noGrp="1" noChangeArrowheads="1"/>
          </p:cNvSpPr>
          <p:nvPr>
            <p:ph type="body" idx="1"/>
          </p:nvPr>
        </p:nvSpPr>
        <p:spPr>
          <a:xfrm>
            <a:off x="1457325" y="1798638"/>
            <a:ext cx="7003107" cy="3959225"/>
          </a:xfrm>
        </p:spPr>
        <p:txBody>
          <a:bodyPr/>
          <a:lstStyle/>
          <a:p>
            <a:pPr marL="0" indent="0">
              <a:buNone/>
            </a:pPr>
            <a:r>
              <a:rPr lang="de-CH" dirty="0">
                <a:solidFill>
                  <a:srgbClr val="ED7925"/>
                </a:solidFill>
              </a:rPr>
              <a:t>Gibt es dennoch Indikationen für die Verordnung von Erinnerungskontakte und deren Durchsetzung? </a:t>
            </a:r>
            <a:endParaRPr lang="de-CH" dirty="0"/>
          </a:p>
          <a:p>
            <a:endParaRPr lang="de-CH" dirty="0"/>
          </a:p>
          <a:p>
            <a:r>
              <a:rPr lang="de-CH" dirty="0"/>
              <a:t>Hierzu muss man die verschiedenen Konstellationen der Kontaktverweigerung beachten. </a:t>
            </a: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281902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Erinnerungskontakte  </a:t>
            </a:r>
          </a:p>
        </p:txBody>
      </p:sp>
      <p:sp>
        <p:nvSpPr>
          <p:cNvPr id="70659" name="Rectangle 3"/>
          <p:cNvSpPr>
            <a:spLocks noGrp="1" noChangeArrowheads="1"/>
          </p:cNvSpPr>
          <p:nvPr>
            <p:ph type="body" idx="1"/>
          </p:nvPr>
        </p:nvSpPr>
        <p:spPr>
          <a:xfrm>
            <a:off x="1457325" y="1412776"/>
            <a:ext cx="7003107" cy="3959225"/>
          </a:xfrm>
        </p:spPr>
        <p:txBody>
          <a:bodyPr/>
          <a:lstStyle/>
          <a:p>
            <a:pPr marL="0" indent="0">
              <a:buNone/>
            </a:pPr>
            <a:r>
              <a:rPr lang="de-CH" dirty="0"/>
              <a:t>In der Praxis begegnen mir drei Konstellationen immer wieder:</a:t>
            </a:r>
          </a:p>
          <a:p>
            <a:pPr marL="0" indent="0">
              <a:buNone/>
            </a:pPr>
            <a:endParaRPr lang="de-CH" dirty="0"/>
          </a:p>
          <a:p>
            <a:pPr marL="0" indent="0">
              <a:buNone/>
            </a:pPr>
            <a:r>
              <a:rPr lang="de-CH" dirty="0">
                <a:solidFill>
                  <a:srgbClr val="ED7925"/>
                </a:solidFill>
              </a:rPr>
              <a:t>Erste Gruppe</a:t>
            </a:r>
          </a:p>
          <a:p>
            <a:r>
              <a:rPr lang="de-CH" dirty="0"/>
              <a:t>Kinder zwischen 3- 6 Jahren, die den Kontakt vehement mit Schreien und Klammern verweigern, eine grosse (unbestimmte) Angst ist das vorherrschende Gefühl bei diesen Kindern</a:t>
            </a:r>
          </a:p>
          <a:p>
            <a:r>
              <a:rPr lang="de-CH" dirty="0"/>
              <a:t>Es bestehen vage Hinweise für eine vermeintliche Gefährdung des Kindes durch die Kontakte </a:t>
            </a:r>
          </a:p>
          <a:p>
            <a:r>
              <a:rPr lang="de-CH" dirty="0"/>
              <a:t>Die Kinder haben meist keine langen oder nachhaltigen Beziehungserfahrungen zum nicht obhutsberechtigten Elternteil, aber eine enge Beziehung zum obhutsberechtigten Elternteil </a:t>
            </a:r>
          </a:p>
          <a:p>
            <a:r>
              <a:rPr lang="de-CH" dirty="0"/>
              <a:t>Sie können kaum für die Erwachsenen ausreichend nachvollziehbare «Argumente» für ihr Verhalten vorbringen. Sie sind daher auch Argumenten kaum zugänglich</a:t>
            </a:r>
          </a:p>
          <a:p>
            <a:pPr marL="0" indent="0">
              <a:buNone/>
            </a:pPr>
            <a:endParaRPr lang="de-CH" dirty="0"/>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3016462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Erinnerungskontakte  </a:t>
            </a:r>
          </a:p>
        </p:txBody>
      </p:sp>
      <p:sp>
        <p:nvSpPr>
          <p:cNvPr id="70659" name="Rectangle 3"/>
          <p:cNvSpPr>
            <a:spLocks noGrp="1" noChangeArrowheads="1"/>
          </p:cNvSpPr>
          <p:nvPr>
            <p:ph type="body" idx="1"/>
          </p:nvPr>
        </p:nvSpPr>
        <p:spPr>
          <a:xfrm>
            <a:off x="1457325" y="1412776"/>
            <a:ext cx="7363147" cy="3959225"/>
          </a:xfrm>
        </p:spPr>
        <p:txBody>
          <a:bodyPr/>
          <a:lstStyle/>
          <a:p>
            <a:pPr marL="0" indent="0">
              <a:buNone/>
            </a:pPr>
            <a:r>
              <a:rPr lang="de-CH" dirty="0"/>
              <a:t>In der Praxis begegnen mir drei Konstellationen immer wieder:</a:t>
            </a:r>
          </a:p>
          <a:p>
            <a:pPr marL="0" indent="0">
              <a:buNone/>
            </a:pPr>
            <a:endParaRPr lang="de-CH" dirty="0"/>
          </a:p>
          <a:p>
            <a:pPr marL="0" indent="0">
              <a:buNone/>
            </a:pPr>
            <a:r>
              <a:rPr lang="de-CH" dirty="0">
                <a:solidFill>
                  <a:srgbClr val="ED7925"/>
                </a:solidFill>
              </a:rPr>
              <a:t>Zweite Gruppe</a:t>
            </a:r>
          </a:p>
          <a:p>
            <a:r>
              <a:rPr lang="de-CH" dirty="0"/>
              <a:t>Kinder zwischen 8 und 12 Jahren, die nach jahreslangen Auseinandersetzungen, nachhaltig, vehement und über einen längeren Zeitraum den Kontakt verweigern </a:t>
            </a:r>
          </a:p>
          <a:p>
            <a:r>
              <a:rPr lang="de-CH" dirty="0"/>
              <a:t>Vermittlungsversuche jeglicher Art sind gescheitert</a:t>
            </a:r>
          </a:p>
          <a:p>
            <a:r>
              <a:rPr lang="de-CH" dirty="0"/>
              <a:t>Die Kinder sind verzweifelt darüber, dass immer wieder von (neuen) Fachpersonen versucht wird, sie zu einem Kontakt zu überreden, obwohl sie diesen nicht wollen. Sie fühlen sich entsprechend in ihrem Anliegen nicht gesehen und nicht ernstgenommen </a:t>
            </a:r>
          </a:p>
          <a:p>
            <a:r>
              <a:rPr lang="de-CH" dirty="0"/>
              <a:t>Die Beziehung zum nicht obhutsberechtigten Elternteil war in der Regel aus Sicht der Kinder nie wirklich eng</a:t>
            </a:r>
          </a:p>
          <a:p>
            <a:r>
              <a:rPr lang="de-CH" dirty="0"/>
              <a:t>Die Vorkommnisse, die zu einem Abbruch geführt haben erscheinen von aussen betrachtet als nicht ausreichend dramatisch</a:t>
            </a:r>
          </a:p>
          <a:p>
            <a:pPr marL="0" indent="0">
              <a:buNone/>
            </a:pPr>
            <a:endParaRPr lang="de-CH" dirty="0"/>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2435699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Erinnerungskontakte  </a:t>
            </a:r>
          </a:p>
        </p:txBody>
      </p:sp>
      <p:sp>
        <p:nvSpPr>
          <p:cNvPr id="70659" name="Rectangle 3"/>
          <p:cNvSpPr>
            <a:spLocks noGrp="1" noChangeArrowheads="1"/>
          </p:cNvSpPr>
          <p:nvPr>
            <p:ph type="body" idx="1"/>
          </p:nvPr>
        </p:nvSpPr>
        <p:spPr>
          <a:xfrm>
            <a:off x="1457325" y="1124744"/>
            <a:ext cx="7291139" cy="3959225"/>
          </a:xfrm>
        </p:spPr>
        <p:txBody>
          <a:bodyPr/>
          <a:lstStyle/>
          <a:p>
            <a:pPr marL="0" indent="0">
              <a:buNone/>
            </a:pPr>
            <a:r>
              <a:rPr lang="de-CH" dirty="0">
                <a:solidFill>
                  <a:srgbClr val="ED7925"/>
                </a:solidFill>
              </a:rPr>
              <a:t>Dritte Gruppe</a:t>
            </a:r>
          </a:p>
          <a:p>
            <a:r>
              <a:rPr lang="de-CH" dirty="0"/>
              <a:t>Kinder zwischen 6 und 12 Jahren, die jahrelang in einen verheerenden Streit zwischen den Eltern verwickelt sind  </a:t>
            </a:r>
          </a:p>
          <a:p>
            <a:r>
              <a:rPr lang="de-CH" dirty="0"/>
              <a:t>Sie haben früher gute Beziehungserfahrungen mit dem nicht obhutsberechtigten Elternteil gemacht, betonen aber im aktuellen  Konflikt immer wieder einzelne «mächtige negative Erlebnisse / Geschichten». Das Positive wird kaum mehr erwähnt. </a:t>
            </a:r>
          </a:p>
          <a:p>
            <a:r>
              <a:rPr lang="de-CH" dirty="0"/>
              <a:t>Sie verweigern den Kontakt. «Müssen» sie den nicht obhutsberechtigten Elternteil aber im Rahmen z.B. eines GA sehen, dann ist vorsichtige Zuneigung spürbar, die anschliessend aber sofort wieder geleugnet wird. </a:t>
            </a:r>
          </a:p>
          <a:p>
            <a:r>
              <a:rPr lang="de-CH" dirty="0"/>
              <a:t>Der obhutsberechtigte Elternteil ist spürbar gegen die Kontakte eingestellt (auch wenn er sagt: «ich würde es ja erlauben, aber wenn das Kind nicht will…»)</a:t>
            </a:r>
          </a:p>
          <a:p>
            <a:r>
              <a:rPr lang="de-CH" dirty="0"/>
              <a:t>Es besteht eine immense Loyalitätsverpflichtung des Kindes gegenüber dem obhutsberechtigten Elternteil</a:t>
            </a:r>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101247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Erinnerungskontakte  </a:t>
            </a:r>
          </a:p>
        </p:txBody>
      </p:sp>
      <p:sp>
        <p:nvSpPr>
          <p:cNvPr id="70659" name="Rectangle 3"/>
          <p:cNvSpPr>
            <a:spLocks noGrp="1" noChangeArrowheads="1"/>
          </p:cNvSpPr>
          <p:nvPr>
            <p:ph type="body" idx="1"/>
          </p:nvPr>
        </p:nvSpPr>
        <p:spPr>
          <a:xfrm>
            <a:off x="1457325" y="1556792"/>
            <a:ext cx="7003107" cy="3959225"/>
          </a:xfrm>
        </p:spPr>
        <p:txBody>
          <a:bodyPr/>
          <a:lstStyle/>
          <a:p>
            <a:pPr marL="0" indent="0">
              <a:buNone/>
            </a:pPr>
            <a:r>
              <a:rPr lang="de-CH" dirty="0"/>
              <a:t>Vergleich der drei Gruppen: </a:t>
            </a:r>
          </a:p>
          <a:p>
            <a:endParaRPr lang="de-CH" dirty="0"/>
          </a:p>
          <a:p>
            <a:r>
              <a:rPr lang="de-CH" dirty="0"/>
              <a:t>Während bei den Gruppen 1 und 2 Erinnerungskontakte in der Regel lediglich mit sehr grossem Stress und wenig nachhaltigem Erfolg verbunden sind, können Kinder der Gruppe drei unter Umständen von solchen Erinnerungskontakten profitieren: </a:t>
            </a:r>
          </a:p>
          <a:p>
            <a:pPr lvl="1"/>
            <a:r>
              <a:rPr lang="de-CH" dirty="0"/>
              <a:t>Ihnen ermöglicht man den Kontakt zumindest minimal aufrechtzuerhalten ohne dass sie hierfür die Verantwortung tragen oder sich gegenüber Dritten (meist auch dem obhutsberechtigten Elternteil) rechtfertigen müssen («Ich will ja nicht, aber wenn das Gericht es unbedingt anordnet, was soll ich dann tun?»)</a:t>
            </a:r>
          </a:p>
          <a:p>
            <a:pPr lvl="1"/>
            <a:r>
              <a:rPr lang="de-CH" dirty="0"/>
              <a:t>Zu einem späteren Zeitpunkt kann dieser minimale Kontakt dann wieder ausgebaut werden</a:t>
            </a:r>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887252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47700" y="2563813"/>
            <a:ext cx="8169275" cy="865187"/>
          </a:xfrm>
        </p:spPr>
        <p:txBody>
          <a:bodyPr>
            <a:normAutofit/>
          </a:bodyPr>
          <a:lstStyle/>
          <a:p>
            <a:pPr eaLnBrk="1" hangingPunct="1"/>
            <a:r>
              <a:rPr lang="de-CH" altLang="de-DE" sz="2400" dirty="0"/>
              <a:t>Vielen Dank für Ihre Aufmerksamkeit!</a:t>
            </a:r>
          </a:p>
        </p:txBody>
      </p:sp>
      <p:sp>
        <p:nvSpPr>
          <p:cNvPr id="2" name="Textfeld 1"/>
          <p:cNvSpPr txBox="1"/>
          <p:nvPr/>
        </p:nvSpPr>
        <p:spPr>
          <a:xfrm>
            <a:off x="2699792" y="5661248"/>
            <a:ext cx="3960440" cy="369332"/>
          </a:xfrm>
          <a:prstGeom prst="rect">
            <a:avLst/>
          </a:prstGeom>
          <a:noFill/>
        </p:spPr>
        <p:txBody>
          <a:bodyPr wrap="square" rtlCol="0">
            <a:spAutoFit/>
          </a:bodyPr>
          <a:lstStyle/>
          <a:p>
            <a:r>
              <a:rPr lang="de-CH" dirty="0">
                <a:hlinkClick r:id="rId2"/>
              </a:rPr>
              <a:t>Joachim.schreiner@upk.ch</a:t>
            </a:r>
            <a:r>
              <a:rPr lang="de-CH" dirty="0"/>
              <a:t> </a:t>
            </a:r>
          </a:p>
        </p:txBody>
      </p:sp>
    </p:spTree>
    <p:extLst>
      <p:ext uri="{BB962C8B-B14F-4D97-AF65-F5344CB8AC3E}">
        <p14:creationId xmlns:p14="http://schemas.microsoft.com/office/powerpoint/2010/main" val="3920092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Erinnerungskontakte: Ausgangslage </a:t>
            </a:r>
          </a:p>
        </p:txBody>
      </p:sp>
      <p:sp>
        <p:nvSpPr>
          <p:cNvPr id="70659" name="Rectangle 3"/>
          <p:cNvSpPr>
            <a:spLocks noGrp="1" noChangeArrowheads="1"/>
          </p:cNvSpPr>
          <p:nvPr>
            <p:ph type="body" idx="1"/>
          </p:nvPr>
        </p:nvSpPr>
        <p:spPr/>
        <p:txBody>
          <a:bodyPr/>
          <a:lstStyle/>
          <a:p>
            <a:pPr marL="0" indent="0">
              <a:buNone/>
            </a:pPr>
            <a:r>
              <a:rPr lang="de-CH" dirty="0"/>
              <a:t>Erinnerungskontakte: Ausgangslage</a:t>
            </a:r>
          </a:p>
          <a:p>
            <a:pPr marL="0" indent="0">
              <a:buNone/>
            </a:pPr>
            <a:endParaRPr lang="de-CH" dirty="0"/>
          </a:p>
          <a:p>
            <a:r>
              <a:rPr lang="de-CH" dirty="0"/>
              <a:t>Die Eltern haben sich meist vor längerer Zeit getrennt</a:t>
            </a:r>
          </a:p>
          <a:p>
            <a:r>
              <a:rPr lang="de-CH" dirty="0"/>
              <a:t>Es besteht ein Hochkonfliktniveau und eine bereits über einen längeren Zeitraum bestehende Auseinandersetzung um die Kontakte</a:t>
            </a:r>
          </a:p>
          <a:p>
            <a:r>
              <a:rPr lang="de-CH" dirty="0"/>
              <a:t>Es besteht aktuell kein Kontakt mehr zwischen dem nicht obhutsberechtigtem Elternteil und dem Kind</a:t>
            </a:r>
          </a:p>
          <a:p>
            <a:r>
              <a:rPr lang="de-CH" dirty="0"/>
              <a:t>Der nicht obhutsberechtigte Elternteil möchte Kontakt zum Kind</a:t>
            </a:r>
          </a:p>
          <a:p>
            <a:r>
              <a:rPr lang="de-CH" dirty="0"/>
              <a:t>Das Kind verweigert den Kontakt</a:t>
            </a:r>
          </a:p>
          <a:p>
            <a:r>
              <a:rPr lang="de-CH" dirty="0"/>
              <a:t>Alle Massnahmen einen einvernehmlich stattfindenden Kontakt wieder herzustellen sind gescheitert</a:t>
            </a:r>
          </a:p>
          <a:p>
            <a:r>
              <a:rPr lang="de-CH" dirty="0">
                <a:solidFill>
                  <a:srgbClr val="ED7925"/>
                </a:solidFill>
              </a:rPr>
              <a:t>Erinnerungskontakte sind somit nach einer langen Leidenszeit aller Beteiligten, in der Regel der letzte Interventionsversuch!</a:t>
            </a:r>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4253657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Erinnerungskontakte: Anordnung</a:t>
            </a:r>
          </a:p>
        </p:txBody>
      </p:sp>
      <p:sp>
        <p:nvSpPr>
          <p:cNvPr id="70659" name="Rectangle 3"/>
          <p:cNvSpPr>
            <a:spLocks noGrp="1" noChangeArrowheads="1"/>
          </p:cNvSpPr>
          <p:nvPr>
            <p:ph type="body" idx="1"/>
          </p:nvPr>
        </p:nvSpPr>
        <p:spPr/>
        <p:txBody>
          <a:bodyPr/>
          <a:lstStyle/>
          <a:p>
            <a:pPr marL="0" indent="0">
              <a:buNone/>
            </a:pPr>
            <a:r>
              <a:rPr lang="de-CH" dirty="0"/>
              <a:t>Das Gericht / die KESB ordnet (meist nach jahrelang vorangegangenen Auseinandersetzungen) folgendes an (sogenannte «Erinnerungskontakte»):</a:t>
            </a:r>
          </a:p>
          <a:p>
            <a:r>
              <a:rPr lang="de-CH" dirty="0"/>
              <a:t>Der nicht </a:t>
            </a:r>
            <a:r>
              <a:rPr lang="de-CH" dirty="0" err="1"/>
              <a:t>obhutsberechtigte</a:t>
            </a:r>
            <a:r>
              <a:rPr lang="de-CH" dirty="0"/>
              <a:t> Elternteil und das Kind sehen sich x-Mal (meistens 2-6 Mal) pro Jahr</a:t>
            </a:r>
          </a:p>
          <a:p>
            <a:r>
              <a:rPr lang="de-CH" dirty="0"/>
              <a:t>Der Kontakt findet in einem überwachten Rahmen statt (d.h. in Anwesenheit einer professionell ausgebildeten Person)</a:t>
            </a:r>
          </a:p>
          <a:p>
            <a:r>
              <a:rPr lang="de-CH" dirty="0"/>
              <a:t>Die Dauer des Kontakts ist begrenzt (meistens 1 Stunde)</a:t>
            </a:r>
          </a:p>
          <a:p>
            <a:endParaRPr lang="de-CH" dirty="0"/>
          </a:p>
          <a:p>
            <a:pPr marL="0" indent="0">
              <a:buNone/>
            </a:pPr>
            <a:r>
              <a:rPr lang="de-CH" dirty="0"/>
              <a:t>In der Regel ist das Kind (meist auch der obhutsberechtigte Elternteil) mit dieser Massnahme nicht einverstanden</a:t>
            </a:r>
          </a:p>
          <a:p>
            <a:pPr marL="0" indent="0">
              <a:buNone/>
            </a:pPr>
            <a:endParaRPr lang="de-CH" dirty="0"/>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3218223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Meine Ausgangs-These:</a:t>
            </a:r>
          </a:p>
        </p:txBody>
      </p:sp>
      <p:sp>
        <p:nvSpPr>
          <p:cNvPr id="70659" name="Rectangle 3"/>
          <p:cNvSpPr>
            <a:spLocks noGrp="1" noChangeArrowheads="1"/>
          </p:cNvSpPr>
          <p:nvPr>
            <p:ph type="body" idx="1"/>
          </p:nvPr>
        </p:nvSpPr>
        <p:spPr>
          <a:xfrm>
            <a:off x="1457325" y="1484784"/>
            <a:ext cx="6837363" cy="3959225"/>
          </a:xfrm>
        </p:spPr>
        <p:txBody>
          <a:bodyPr/>
          <a:lstStyle/>
          <a:p>
            <a:r>
              <a:rPr lang="de-CH" dirty="0"/>
              <a:t>Die Frage ob Erinnerungskontakte aus psychologischer Sicht ein geeignetes Mittel bei vollständiger Kontaktverweigerung darstellen ist nicht pauschal zu beantworten</a:t>
            </a:r>
          </a:p>
          <a:p>
            <a:r>
              <a:rPr lang="fr-FR" dirty="0">
                <a:solidFill>
                  <a:srgbClr val="ED7925"/>
                </a:solidFill>
              </a:rPr>
              <a:t>Dans la plupart des cas, je considère que les contacts de mémoire ne sont pas indiqués, car la pression psychique pour les enfants est trop importante et la valeur ajoutée trop faible !</a:t>
            </a:r>
          </a:p>
          <a:p>
            <a:r>
              <a:rPr lang="de-CH" dirty="0"/>
              <a:t>Ob die Anordnung von Erinnerungskontakten und deren Durchsetzung im Einzelfall aus psychologischer Sicht dennoch sinnvoll und im Interesses des Kindeswohls sein kann, ist eine Frage der richtigen Indikation  </a:t>
            </a:r>
          </a:p>
          <a:p>
            <a:r>
              <a:rPr lang="de-CH" dirty="0"/>
              <a:t>Es stellen sich zwei Fragen:</a:t>
            </a:r>
          </a:p>
          <a:p>
            <a:pPr lvl="1"/>
            <a:r>
              <a:rPr lang="de-CH" dirty="0"/>
              <a:t>wie komme ich zu dieser Einschätzung?</a:t>
            </a:r>
          </a:p>
          <a:p>
            <a:pPr lvl="1"/>
            <a:r>
              <a:rPr lang="de-CH" dirty="0"/>
              <a:t>Wann könnte das Instrument doch sinnvoll im Einzelfall einzusetzen sein?</a:t>
            </a:r>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2959708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Eltern-Kind-Kontakte nach einer Trennung: rechtliche Ausgangslage:</a:t>
            </a:r>
          </a:p>
        </p:txBody>
      </p:sp>
      <p:sp>
        <p:nvSpPr>
          <p:cNvPr id="70659" name="Rectangle 3"/>
          <p:cNvSpPr>
            <a:spLocks noGrp="1" noChangeArrowheads="1"/>
          </p:cNvSpPr>
          <p:nvPr>
            <p:ph type="body" idx="1"/>
          </p:nvPr>
        </p:nvSpPr>
        <p:spPr/>
        <p:txBody>
          <a:bodyPr/>
          <a:lstStyle/>
          <a:p>
            <a:r>
              <a:rPr lang="de-CH" dirty="0"/>
              <a:t>Gemäss Art. 273 Abs. 1 ZGB haben der nicht obhutsberechtigte Elternteil und das minderjährige Kind gegenseitig Anspruch auf angemessenen persönlichen Verkehr. </a:t>
            </a:r>
          </a:p>
          <a:p>
            <a:r>
              <a:rPr lang="de-CH" dirty="0"/>
              <a:t>Bei dessen Ausgestaltung steht das Kindeswohl im Vordergrund, während die Interessen der Eltern zurückzustehen haben.</a:t>
            </a:r>
          </a:p>
          <a:p>
            <a:r>
              <a:rPr lang="de-CH" dirty="0"/>
              <a:t>Wird das Wohl des Kindes durch den persönlichen Verkehr gefährdet, kann dieser gestützt auf Art. 274 Abs.2 ZGB im Sinne einer ultimo ratio sogar gänzlich verweigert oder entzogen werden.</a:t>
            </a:r>
          </a:p>
          <a:p>
            <a:pPr marL="0" indent="0">
              <a:buNone/>
            </a:pPr>
            <a:endParaRPr lang="de-CH" dirty="0"/>
          </a:p>
          <a:p>
            <a:pPr marL="0" indent="0">
              <a:buNone/>
            </a:pPr>
            <a:endParaRPr lang="de-CH" dirty="0"/>
          </a:p>
          <a:p>
            <a:pPr marL="0" indent="0">
              <a:buNone/>
            </a:pPr>
            <a:r>
              <a:rPr lang="de-CH" dirty="0"/>
              <a:t>FamPra.ch 2021, S. 472-480, Bundesgericht, II. zivilrechtliche Abteilung, Urteil vom 16. Februar 2021 – 5A_647/2020</a:t>
            </a:r>
          </a:p>
          <a:p>
            <a:pPr marL="0" indent="0">
              <a:buNone/>
            </a:pPr>
            <a:endParaRPr lang="de-CH" dirty="0"/>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3139615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Eltern-Kind-Kontakte nach einer Trennung </a:t>
            </a:r>
          </a:p>
        </p:txBody>
      </p:sp>
      <p:sp>
        <p:nvSpPr>
          <p:cNvPr id="70659" name="Rectangle 3"/>
          <p:cNvSpPr>
            <a:spLocks noGrp="1" noChangeArrowheads="1"/>
          </p:cNvSpPr>
          <p:nvPr>
            <p:ph type="body" idx="1"/>
          </p:nvPr>
        </p:nvSpPr>
        <p:spPr>
          <a:xfrm>
            <a:off x="1457325" y="1412776"/>
            <a:ext cx="7147123" cy="3959225"/>
          </a:xfrm>
        </p:spPr>
        <p:txBody>
          <a:bodyPr/>
          <a:lstStyle/>
          <a:p>
            <a:r>
              <a:rPr lang="de-CH" dirty="0"/>
              <a:t>Was den vom Kind geäusserten Willen anbelangt, ist dieser eines von mehreren Kriterien beim Entscheid über den persönlichen Verkehr. </a:t>
            </a:r>
          </a:p>
          <a:p>
            <a:r>
              <a:rPr lang="de-CH" dirty="0"/>
              <a:t>Es steht zwar nicht im freien Belieben des Kindes, ob es persönliche Kontakte zum nicht obhutsberechtigten Elternteil pflegt oder nicht: mit zunehmendem Alter ist aber sein Wille stärker zu gewichten.</a:t>
            </a:r>
          </a:p>
          <a:p>
            <a:r>
              <a:rPr lang="de-CH" dirty="0"/>
              <a:t>Wenn ein urteilsfähiges Kind den Umgang mit einem Elternteil aufgrund eigener Erfahrungen und mit nachvollziehbarer Begründung ablehnt, </a:t>
            </a:r>
            <a:r>
              <a:rPr lang="de-CH" dirty="0">
                <a:solidFill>
                  <a:srgbClr val="ED7925"/>
                </a:solidFill>
              </a:rPr>
              <a:t>ist ein gegen den Widerstand erzwungener Besuchskontakt mit dem Zweck des Umgangsrecht in der Regel unvereinbar</a:t>
            </a:r>
            <a:r>
              <a:rPr lang="de-CH" dirty="0"/>
              <a:t>, weshalb der Kindeswille, sofern er autonom gebildet wurde, letztendlich respektiert werden soll. </a:t>
            </a:r>
          </a:p>
          <a:p>
            <a:endParaRPr lang="de-CH" dirty="0"/>
          </a:p>
          <a:p>
            <a:pPr marL="0" indent="0">
              <a:buNone/>
            </a:pPr>
            <a:r>
              <a:rPr lang="de-CH" dirty="0"/>
              <a:t>FamPra.ch 2021, S. 472-480, Bundesgericht, II. zivilrechtliche Abteilung, Urteil vom 16. Februar 2021 – 5A_647/2020</a:t>
            </a:r>
          </a:p>
          <a:p>
            <a:pPr marL="0" indent="0">
              <a:buNone/>
            </a:pPr>
            <a:endParaRPr lang="de-CH" dirty="0"/>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228151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Eltern-Kind-Kontakte nach einer Trennung </a:t>
            </a:r>
          </a:p>
        </p:txBody>
      </p:sp>
      <p:sp>
        <p:nvSpPr>
          <p:cNvPr id="70659" name="Rectangle 3"/>
          <p:cNvSpPr>
            <a:spLocks noGrp="1" noChangeArrowheads="1"/>
          </p:cNvSpPr>
          <p:nvPr>
            <p:ph type="body" idx="1"/>
          </p:nvPr>
        </p:nvSpPr>
        <p:spPr>
          <a:xfrm>
            <a:off x="1457325" y="1798638"/>
            <a:ext cx="7363147" cy="3959225"/>
          </a:xfrm>
        </p:spPr>
        <p:txBody>
          <a:bodyPr/>
          <a:lstStyle/>
          <a:p>
            <a:pPr marL="0" indent="0">
              <a:buNone/>
            </a:pPr>
            <a:r>
              <a:rPr lang="de-CH" dirty="0"/>
              <a:t>Zu beachtende Kriterien gemäss Bundesgerichtsurteil:</a:t>
            </a:r>
          </a:p>
          <a:p>
            <a:pPr marL="0" indent="0">
              <a:buNone/>
            </a:pPr>
            <a:endParaRPr lang="de-CH" dirty="0"/>
          </a:p>
          <a:p>
            <a:pPr marL="342900" indent="-342900">
              <a:buFont typeface="+mj-lt"/>
              <a:buAutoNum type="arabicPeriod"/>
            </a:pPr>
            <a:r>
              <a:rPr lang="de-CH" dirty="0">
                <a:solidFill>
                  <a:srgbClr val="ED7925"/>
                </a:solidFill>
              </a:rPr>
              <a:t>Kindeswille</a:t>
            </a:r>
          </a:p>
          <a:p>
            <a:pPr lvl="1"/>
            <a:r>
              <a:rPr lang="de-CH" dirty="0"/>
              <a:t>Urteilsfähigkeit / Alter (circa 12-14 Jahre in der Lehre)</a:t>
            </a:r>
          </a:p>
          <a:p>
            <a:pPr lvl="1"/>
            <a:r>
              <a:rPr lang="de-CH" dirty="0"/>
              <a:t>Autonomie des Willens (schwer «messbares» Kriterium; Frage der Beeinflussung /  Fremdbestimmung)</a:t>
            </a:r>
          </a:p>
          <a:p>
            <a:pPr marL="342900" indent="-342900">
              <a:buFont typeface="+mj-lt"/>
              <a:buAutoNum type="arabicPeriod"/>
            </a:pPr>
            <a:r>
              <a:rPr lang="de-CH" dirty="0">
                <a:solidFill>
                  <a:srgbClr val="ED7925"/>
                </a:solidFill>
              </a:rPr>
              <a:t>Eine «nachvollziehbare Begründung»</a:t>
            </a:r>
          </a:p>
          <a:p>
            <a:pPr lvl="1"/>
            <a:r>
              <a:rPr lang="de-CH" dirty="0"/>
              <a:t>Unkonkretes Kriterium: was gilt als nachvollziehbare Begründung?</a:t>
            </a:r>
          </a:p>
          <a:p>
            <a:pPr lvl="2"/>
            <a:r>
              <a:rPr lang="de-CH" dirty="0"/>
              <a:t>Gewalt?; Vernachlässigung?; «sich nicht geliebt / akzeptiert fühlen»?; Solidarität mit dem anderen Elternteil?...</a:t>
            </a:r>
          </a:p>
          <a:p>
            <a:pPr lvl="2"/>
            <a:endParaRPr lang="de-CH" dirty="0"/>
          </a:p>
          <a:p>
            <a:pPr marL="0" indent="0">
              <a:buNone/>
            </a:pPr>
            <a:r>
              <a:rPr lang="de-CH" dirty="0">
                <a:solidFill>
                  <a:srgbClr val="ED7925"/>
                </a:solidFill>
              </a:rPr>
              <a:t>Fazit:  </a:t>
            </a:r>
            <a:r>
              <a:rPr lang="de-CH" dirty="0"/>
              <a:t>Bei Urteilsfähigkeit und bei nachvollziehbarer Begründung sind auch Erinnerungskontakte in der Regel kein Mittel der Wahl mehr.</a:t>
            </a:r>
          </a:p>
          <a:p>
            <a:pPr marL="0" indent="0">
              <a:buNone/>
            </a:pPr>
            <a:r>
              <a:rPr lang="de-CH" dirty="0">
                <a:solidFill>
                  <a:srgbClr val="ED7925"/>
                </a:solidFill>
              </a:rPr>
              <a:t>Was aber tun in den anderen Fällen?</a:t>
            </a:r>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2197830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Erinnerungskontakte  </a:t>
            </a:r>
          </a:p>
        </p:txBody>
      </p:sp>
      <p:sp>
        <p:nvSpPr>
          <p:cNvPr id="70659" name="Rectangle 3"/>
          <p:cNvSpPr>
            <a:spLocks noGrp="1" noChangeArrowheads="1"/>
          </p:cNvSpPr>
          <p:nvPr>
            <p:ph type="body" idx="1"/>
          </p:nvPr>
        </p:nvSpPr>
        <p:spPr>
          <a:xfrm>
            <a:off x="1457325" y="1798638"/>
            <a:ext cx="7003107" cy="3959225"/>
          </a:xfrm>
        </p:spPr>
        <p:txBody>
          <a:bodyPr/>
          <a:lstStyle/>
          <a:p>
            <a:pPr marL="0" indent="0">
              <a:buNone/>
            </a:pPr>
            <a:r>
              <a:rPr lang="de-CH" dirty="0"/>
              <a:t>Sinn und Zweck der Erinnerungskontakte:</a:t>
            </a:r>
          </a:p>
          <a:p>
            <a:pPr marL="0" indent="0">
              <a:buNone/>
            </a:pPr>
            <a:endParaRPr lang="de-CH" dirty="0"/>
          </a:p>
          <a:p>
            <a:r>
              <a:rPr lang="de-CH" dirty="0"/>
              <a:t>Erinnerungskontakte sollen der </a:t>
            </a:r>
            <a:r>
              <a:rPr lang="de-CH" b="1" dirty="0"/>
              <a:t>Realitätskontrolle</a:t>
            </a:r>
            <a:r>
              <a:rPr lang="de-CH" dirty="0"/>
              <a:t> dienen</a:t>
            </a:r>
          </a:p>
          <a:p>
            <a:pPr lvl="1"/>
            <a:r>
              <a:rPr lang="de-CH" dirty="0"/>
              <a:t>«Stimmt mein Bild meines Vaters / meiner Mutter, zu dem / zu der ich keinen Kontakt mehr habe, mit der Realität wirklich überein? Habe ich vielleicht ein verzerrtes Bild  vom ihm / ihr?»</a:t>
            </a:r>
          </a:p>
          <a:p>
            <a:pPr lvl="1"/>
            <a:r>
              <a:rPr lang="de-CH" dirty="0">
                <a:ea typeface="+mn-ea"/>
                <a:cs typeface="+mn-cs"/>
              </a:rPr>
              <a:t>Man erhöht mit diesen Kontakten längerfristig die Chance einer Wiederannäherung </a:t>
            </a:r>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1548271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ln/>
          <a:extLst>
            <a:ext uri="{91240B29-F687-4F45-9708-019B960494DF}">
              <a14:hiddenLine xmlns:a14="http://schemas.microsoft.com/office/drawing/2010/main" w="9525">
                <a:solidFill>
                  <a:srgbClr val="ED7925"/>
                </a:solidFill>
                <a:miter lim="800000"/>
                <a:headEnd/>
                <a:tailEnd/>
              </a14:hiddenLine>
            </a:ext>
          </a:extLst>
        </p:spPr>
        <p:txBody>
          <a:bodyPr/>
          <a:lstStyle/>
          <a:p>
            <a:r>
              <a:rPr lang="de-CH" b="0" dirty="0">
                <a:solidFill>
                  <a:srgbClr val="ED7925"/>
                </a:solidFill>
              </a:rPr>
              <a:t>Erinnerungskontakte  </a:t>
            </a:r>
          </a:p>
        </p:txBody>
      </p:sp>
      <p:sp>
        <p:nvSpPr>
          <p:cNvPr id="70659" name="Rectangle 3"/>
          <p:cNvSpPr>
            <a:spLocks noGrp="1" noChangeArrowheads="1"/>
          </p:cNvSpPr>
          <p:nvPr>
            <p:ph type="body" idx="1"/>
          </p:nvPr>
        </p:nvSpPr>
        <p:spPr>
          <a:xfrm>
            <a:off x="1457325" y="1798638"/>
            <a:ext cx="7003107" cy="3959225"/>
          </a:xfrm>
        </p:spPr>
        <p:txBody>
          <a:bodyPr/>
          <a:lstStyle/>
          <a:p>
            <a:pPr marL="0" indent="0">
              <a:buNone/>
            </a:pPr>
            <a:r>
              <a:rPr lang="de-CH" dirty="0">
                <a:solidFill>
                  <a:srgbClr val="ED7925"/>
                </a:solidFill>
              </a:rPr>
              <a:t>Psychologische Argumente für eine Durchsetzung von Erinnerungskontakten: </a:t>
            </a:r>
          </a:p>
          <a:p>
            <a:r>
              <a:rPr lang="de-CH" dirty="0"/>
              <a:t>Für eine gesunde Entwicklung eines Kindes ist ein Kontakt zu beiden Elternteilen unabdingbar notwendig</a:t>
            </a:r>
          </a:p>
          <a:p>
            <a:pPr lvl="1"/>
            <a:r>
              <a:rPr lang="de-CH" dirty="0"/>
              <a:t>Der gänzliche Kontaktabbruch stellt somit auch eine (Selbst-) Gefährdung des Kindeswohls dar</a:t>
            </a:r>
          </a:p>
          <a:p>
            <a:pPr marL="0" indent="0">
              <a:buNone/>
            </a:pPr>
            <a:r>
              <a:rPr lang="de-CH" dirty="0"/>
              <a:t>In Bezug auf diese Prämissen besteht in der Wissenschaft aber keine einheitliche Meinung! </a:t>
            </a:r>
          </a:p>
          <a:p>
            <a:endParaRPr lang="de-CH" dirty="0">
              <a:solidFill>
                <a:srgbClr val="ED7925"/>
              </a:solidFill>
            </a:endParaRPr>
          </a:p>
          <a:p>
            <a:pPr marL="0" indent="0">
              <a:buNone/>
            </a:pPr>
            <a:r>
              <a:rPr lang="de-CH" dirty="0">
                <a:solidFill>
                  <a:srgbClr val="ED7925"/>
                </a:solidFill>
              </a:rPr>
              <a:t>Rechtfertigen diese psychologischen Ideen die Anwendung von Zwangsmassnahmen gegen den erklärten Willen des Kindes (auch wenn die Bedingungen an den Willen gemäss Bundesgericht nicht erfüllt sind)?</a:t>
            </a:r>
          </a:p>
          <a:p>
            <a:endParaRPr lang="de-CH" dirty="0"/>
          </a:p>
          <a:p>
            <a:pPr marL="0" indent="0">
              <a:buNone/>
            </a:pPr>
            <a:endParaRPr lang="de-CH" dirty="0"/>
          </a:p>
          <a:p>
            <a:pPr marL="0" indent="0">
              <a:buNone/>
            </a:pPr>
            <a:endParaRPr lang="de-CH" dirty="0"/>
          </a:p>
          <a:p>
            <a:pPr marL="342900" indent="-342900">
              <a:buFont typeface="+mj-lt"/>
              <a:buAutoNum type="arabicPeriod"/>
            </a:pPr>
            <a:endParaRPr lang="de-CH" dirty="0">
              <a:solidFill>
                <a:srgbClr val="FF0000"/>
              </a:solidFill>
            </a:endParaRPr>
          </a:p>
          <a:p>
            <a:pPr marL="0" indent="0">
              <a:buNone/>
            </a:pPr>
            <a:endParaRPr lang="de-CH" dirty="0"/>
          </a:p>
          <a:p>
            <a:pPr marL="0" indent="0">
              <a:buNone/>
            </a:pPr>
            <a:endParaRPr lang="de-CH" dirty="0">
              <a:solidFill>
                <a:srgbClr val="FF0000"/>
              </a:solidFill>
            </a:endParaRPr>
          </a:p>
          <a:p>
            <a:pPr marL="0" indent="0">
              <a:buNone/>
            </a:pPr>
            <a:endParaRPr lang="de-CH" dirty="0"/>
          </a:p>
          <a:p>
            <a:pPr marL="0" indent="0">
              <a:buNone/>
            </a:pPr>
            <a:endParaRPr lang="de-CH" dirty="0"/>
          </a:p>
          <a:p>
            <a:pPr marL="0" indent="0">
              <a:buNone/>
            </a:pPr>
            <a:endParaRPr lang="de-DE" dirty="0"/>
          </a:p>
        </p:txBody>
      </p:sp>
      <p:sp>
        <p:nvSpPr>
          <p:cNvPr id="8" name="Textfeld 7"/>
          <p:cNvSpPr txBox="1"/>
          <p:nvPr/>
        </p:nvSpPr>
        <p:spPr>
          <a:xfrm>
            <a:off x="7380312" y="6453336"/>
            <a:ext cx="1656184" cy="253916"/>
          </a:xfrm>
          <a:prstGeom prst="rect">
            <a:avLst/>
          </a:prstGeom>
          <a:noFill/>
        </p:spPr>
        <p:txBody>
          <a:bodyPr wrap="square" rtlCol="0">
            <a:spAutoFit/>
          </a:bodyPr>
          <a:lstStyle/>
          <a:p>
            <a:r>
              <a:rPr lang="de-CH" sz="1050" baseline="0" dirty="0"/>
              <a:t> Dr. Joachim Schreiner </a:t>
            </a:r>
            <a:endParaRPr lang="de-CH" sz="1050" dirty="0"/>
          </a:p>
        </p:txBody>
      </p:sp>
    </p:spTree>
    <p:extLst>
      <p:ext uri="{BB962C8B-B14F-4D97-AF65-F5344CB8AC3E}">
        <p14:creationId xmlns:p14="http://schemas.microsoft.com/office/powerpoint/2010/main" val="382466155"/>
      </p:ext>
    </p:extLst>
  </p:cSld>
  <p:clrMapOvr>
    <a:masterClrMapping/>
  </p:clrMapOvr>
</p:sld>
</file>

<file path=ppt/theme/theme1.xml><?xml version="1.0" encoding="utf-8"?>
<a:theme xmlns:a="http://schemas.openxmlformats.org/drawingml/2006/main" name="blank">
  <a:themeElements>
    <a:clrScheme name="UPK Design">
      <a:dk1>
        <a:srgbClr val="5B5055"/>
      </a:dk1>
      <a:lt1>
        <a:sysClr val="window" lastClr="FFFFFF"/>
      </a:lt1>
      <a:dk2>
        <a:srgbClr val="000000"/>
      </a:dk2>
      <a:lt2>
        <a:srgbClr val="FFFFFF"/>
      </a:lt2>
      <a:accent1>
        <a:srgbClr val="E95D0F"/>
      </a:accent1>
      <a:accent2>
        <a:srgbClr val="5B5055"/>
      </a:accent2>
      <a:accent3>
        <a:srgbClr val="7D3F0C"/>
      </a:accent3>
      <a:accent4>
        <a:srgbClr val="5B5055"/>
      </a:accent4>
      <a:accent5>
        <a:srgbClr val="F59C6B"/>
      </a:accent5>
      <a:accent6>
        <a:srgbClr val="EB8632"/>
      </a:accent6>
      <a:hlink>
        <a:srgbClr val="1F497D"/>
      </a:hlink>
      <a:folHlink>
        <a:srgbClr val="C6D9F0"/>
      </a:folHlink>
    </a:clrScheme>
    <a:fontScheme name="UPK Schriftarten">
      <a:majorFont>
        <a:latin typeface="Verdana"/>
        <a:ea typeface=""/>
        <a:cs typeface=""/>
      </a:majorFont>
      <a:minorFont>
        <a:latin typeface="Georgi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10 Praesentationsvorlage PowerPoint UPK">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_upk_prov_v100705_office2003">
      <a:majorFont>
        <a:latin typeface="Verdana"/>
        <a:ea typeface=""/>
        <a:cs typeface=""/>
      </a:majorFont>
      <a:minorFont>
        <a:latin typeface="Georgi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_upk_prov_v100705_office2003 1">
        <a:dk1>
          <a:srgbClr val="5B5055"/>
        </a:dk1>
        <a:lt1>
          <a:srgbClr val="FFFFFF"/>
        </a:lt1>
        <a:dk2>
          <a:srgbClr val="5B5055"/>
        </a:dk2>
        <a:lt2>
          <a:srgbClr val="5B5055"/>
        </a:lt2>
        <a:accent1>
          <a:srgbClr val="FFFFFF"/>
        </a:accent1>
        <a:accent2>
          <a:srgbClr val="E95D0F"/>
        </a:accent2>
        <a:accent3>
          <a:srgbClr val="FFFFFF"/>
        </a:accent3>
        <a:accent4>
          <a:srgbClr val="4C4347"/>
        </a:accent4>
        <a:accent5>
          <a:srgbClr val="FFFFFF"/>
        </a:accent5>
        <a:accent6>
          <a:srgbClr val="D3530C"/>
        </a:accent6>
        <a:hlink>
          <a:srgbClr val="E95D0F"/>
        </a:hlink>
        <a:folHlink>
          <a:srgbClr val="E95D0F"/>
        </a:folHlink>
      </a:clrScheme>
      <a:clrMap bg1="lt1" tx1="dk1" bg2="lt2" tx2="dk2" accent1="accent1" accent2="accent2" accent3="accent3" accent4="accent4" accent5="accent5" accent6="accent6" hlink="hlink" folHlink="folHlink"/>
    </a:extraClrScheme>
    <a:extraClrScheme>
      <a:clrScheme name="pr_upk_prov_v100705_office2003 2">
        <a:dk1>
          <a:srgbClr val="5B5055"/>
        </a:dk1>
        <a:lt1>
          <a:srgbClr val="FFFFFF"/>
        </a:lt1>
        <a:dk2>
          <a:srgbClr val="5B5055"/>
        </a:dk2>
        <a:lt2>
          <a:srgbClr val="5B5055"/>
        </a:lt2>
        <a:accent1>
          <a:srgbClr val="FFFFFF"/>
        </a:accent1>
        <a:accent2>
          <a:srgbClr val="E95D0F"/>
        </a:accent2>
        <a:accent3>
          <a:srgbClr val="FFFFFF"/>
        </a:accent3>
        <a:accent4>
          <a:srgbClr val="4C4347"/>
        </a:accent4>
        <a:accent5>
          <a:srgbClr val="FFFFFF"/>
        </a:accent5>
        <a:accent6>
          <a:srgbClr val="D3530C"/>
        </a:accent6>
        <a:hlink>
          <a:srgbClr val="E95D0F"/>
        </a:hlink>
        <a:folHlink>
          <a:srgbClr val="7D3F0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_upk_prov_v100705_office2003 1">
    <a:dk1>
      <a:srgbClr val="5B5055"/>
    </a:dk1>
    <a:lt1>
      <a:srgbClr val="FFFFFF"/>
    </a:lt1>
    <a:dk2>
      <a:srgbClr val="5B5055"/>
    </a:dk2>
    <a:lt2>
      <a:srgbClr val="5B5055"/>
    </a:lt2>
    <a:accent1>
      <a:srgbClr val="FFFFFF"/>
    </a:accent1>
    <a:accent2>
      <a:srgbClr val="E95D0F"/>
    </a:accent2>
    <a:accent3>
      <a:srgbClr val="FFFFFF"/>
    </a:accent3>
    <a:accent4>
      <a:srgbClr val="4C4347"/>
    </a:accent4>
    <a:accent5>
      <a:srgbClr val="FFFFFF"/>
    </a:accent5>
    <a:accent6>
      <a:srgbClr val="D3530C"/>
    </a:accent6>
    <a:hlink>
      <a:srgbClr val="E95D0F"/>
    </a:hlink>
    <a:folHlink>
      <a:srgbClr val="E95D0F"/>
    </a:folHlink>
  </a:clrScheme>
</a:themeOverride>
</file>

<file path=docProps/app.xml><?xml version="1.0" encoding="utf-8"?>
<Properties xmlns="http://schemas.openxmlformats.org/officeDocument/2006/extended-properties" xmlns:vt="http://schemas.openxmlformats.org/officeDocument/2006/docPropsVTypes">
  <Template>blank</Template>
  <TotalTime>121</TotalTime>
  <Words>1463</Words>
  <Application>Microsoft Office PowerPoint</Application>
  <PresentationFormat>Affichage à l'écran (4:3)</PresentationFormat>
  <Paragraphs>194</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16</vt:i4>
      </vt:variant>
    </vt:vector>
  </HeadingPairs>
  <TitlesOfParts>
    <vt:vector size="22" baseType="lpstr">
      <vt:lpstr>Arial</vt:lpstr>
      <vt:lpstr>Calibri</vt:lpstr>
      <vt:lpstr>Georgia</vt:lpstr>
      <vt:lpstr>Verdana</vt:lpstr>
      <vt:lpstr>blank</vt:lpstr>
      <vt:lpstr>1.10 Praesentationsvorlage PowerPoint UPK</vt:lpstr>
      <vt:lpstr>Erinnerungskontakte im Eltern-Kind Verhältnis  Eine kritische Reflexion  </vt:lpstr>
      <vt:lpstr>Erinnerungskontakte: Ausgangslage </vt:lpstr>
      <vt:lpstr>Erinnerungskontakte: Anordnung</vt:lpstr>
      <vt:lpstr>Meine Ausgangs-These:</vt:lpstr>
      <vt:lpstr>Eltern-Kind-Kontakte nach einer Trennung: rechtliche Ausgangslage:</vt:lpstr>
      <vt:lpstr>Eltern-Kind-Kontakte nach einer Trennung </vt:lpstr>
      <vt:lpstr>Eltern-Kind-Kontakte nach einer Trennung </vt:lpstr>
      <vt:lpstr>Erinnerungskontakte  </vt:lpstr>
      <vt:lpstr>Erinnerungskontakte  </vt:lpstr>
      <vt:lpstr>Erinnerungskontakte  </vt:lpstr>
      <vt:lpstr>Erinnerungskontakte  </vt:lpstr>
      <vt:lpstr>Erinnerungskontakte  </vt:lpstr>
      <vt:lpstr>Erinnerungskontakte  </vt:lpstr>
      <vt:lpstr>Erinnerungskontakte  </vt:lpstr>
      <vt:lpstr>Erinnerungskontakte  </vt:lpstr>
      <vt:lpstr>Vielen Dank für Ihre Aufmerksamkeit!</vt:lpstr>
    </vt:vector>
  </TitlesOfParts>
  <Company>UPK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Schreiner Joachim</dc:creator>
  <cp:lastModifiedBy>Sonja Funk-Schuler</cp:lastModifiedBy>
  <cp:revision>211</cp:revision>
  <cp:lastPrinted>2023-08-18T13:09:34Z</cp:lastPrinted>
  <dcterms:created xsi:type="dcterms:W3CDTF">2017-10-05T13:04:50Z</dcterms:created>
  <dcterms:modified xsi:type="dcterms:W3CDTF">2023-08-31T14:21:57Z</dcterms:modified>
</cp:coreProperties>
</file>