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4269" r:id="rId2"/>
    <p:sldMasterId id="2147484275" r:id="rId3"/>
    <p:sldMasterId id="2147484283" r:id="rId4"/>
  </p:sldMasterIdLst>
  <p:notesMasterIdLst>
    <p:notesMasterId r:id="rId35"/>
  </p:notesMasterIdLst>
  <p:handoutMasterIdLst>
    <p:handoutMasterId r:id="rId36"/>
  </p:handoutMasterIdLst>
  <p:sldIdLst>
    <p:sldId id="256" r:id="rId5"/>
    <p:sldId id="346" r:id="rId6"/>
    <p:sldId id="347" r:id="rId7"/>
    <p:sldId id="348" r:id="rId8"/>
    <p:sldId id="350" r:id="rId9"/>
    <p:sldId id="323" r:id="rId10"/>
    <p:sldId id="370" r:id="rId11"/>
    <p:sldId id="330" r:id="rId12"/>
    <p:sldId id="339" r:id="rId13"/>
    <p:sldId id="364" r:id="rId14"/>
    <p:sldId id="365" r:id="rId15"/>
    <p:sldId id="368" r:id="rId16"/>
    <p:sldId id="333" r:id="rId17"/>
    <p:sldId id="257" r:id="rId18"/>
    <p:sldId id="375" r:id="rId19"/>
    <p:sldId id="376" r:id="rId20"/>
    <p:sldId id="377" r:id="rId21"/>
    <p:sldId id="309" r:id="rId22"/>
    <p:sldId id="286" r:id="rId23"/>
    <p:sldId id="278" r:id="rId24"/>
    <p:sldId id="293" r:id="rId25"/>
    <p:sldId id="306" r:id="rId26"/>
    <p:sldId id="275" r:id="rId27"/>
    <p:sldId id="372" r:id="rId28"/>
    <p:sldId id="379" r:id="rId29"/>
    <p:sldId id="373" r:id="rId30"/>
    <p:sldId id="378" r:id="rId31"/>
    <p:sldId id="374" r:id="rId32"/>
    <p:sldId id="279" r:id="rId33"/>
    <p:sldId id="272" r:id="rId34"/>
  </p:sldIdLst>
  <p:sldSz cx="9144000" cy="6858000" type="screen4x3"/>
  <p:notesSz cx="6797675" cy="9928225"/>
  <p:defaultTextStyle>
    <a:defPPr>
      <a:defRPr lang="de-CH"/>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41483D-20C1-0065-9270-4F7527A469DF}" name="Jana Osswald" initials="JO" userId="S::jana.osswald@fhnw.ch::c85351ad-93f5-4bac-8e36-0a13b491c0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FFC1C1"/>
    <a:srgbClr val="EA0000"/>
    <a:srgbClr val="FF2525"/>
    <a:srgbClr val="FFABAB"/>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33" autoAdjust="0"/>
    <p:restoredTop sz="93846" autoAdjust="0"/>
  </p:normalViewPr>
  <p:slideViewPr>
    <p:cSldViewPr>
      <p:cViewPr varScale="1">
        <p:scale>
          <a:sx n="62" d="100"/>
          <a:sy n="62" d="100"/>
        </p:scale>
        <p:origin x="920"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47" d="100"/>
          <a:sy n="47"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12F9D-99A1-764D-96B4-F18FB9C86EAE}" type="doc">
      <dgm:prSet loTypeId="urn:microsoft.com/office/officeart/2005/8/layout/process2" loCatId="" qsTypeId="urn:microsoft.com/office/officeart/2005/8/quickstyle/simple1" qsCatId="simple" csTypeId="urn:microsoft.com/office/officeart/2005/8/colors/accent1_3" csCatId="accent1" phldr="1"/>
      <dgm:spPr/>
      <dgm:t>
        <a:bodyPr/>
        <a:lstStyle/>
        <a:p>
          <a:endParaRPr lang="fr-FR"/>
        </a:p>
      </dgm:t>
    </dgm:pt>
    <dgm:pt modelId="{D5820B93-2E8E-B24E-A123-AC6900DD60EC}">
      <dgm:prSet custT="1"/>
      <dgm:spPr>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effectLst>
          <a:glow rad="63500">
            <a:schemeClr val="accent4">
              <a:satMod val="175000"/>
              <a:alpha val="40000"/>
            </a:schemeClr>
          </a:glow>
        </a:effectLst>
      </dgm:spPr>
      <dgm:t>
        <a:bodyPr/>
        <a:lstStyle/>
        <a:p>
          <a:r>
            <a:rPr lang="fr-FR" sz="1100" b="1" dirty="0">
              <a:solidFill>
                <a:schemeClr val="tx1"/>
              </a:solidFill>
            </a:rPr>
            <a:t>1. Analyse des lois fédérales et cantonales et de documents divers: compréhension des structures cantonales </a:t>
          </a:r>
        </a:p>
      </dgm:t>
    </dgm:pt>
    <dgm:pt modelId="{08063487-6999-294F-9295-504713C723A6}" type="parTrans" cxnId="{F5F246D2-0CC8-6047-B45A-58CF96CDB19A}">
      <dgm:prSet/>
      <dgm:spPr/>
      <dgm:t>
        <a:bodyPr/>
        <a:lstStyle/>
        <a:p>
          <a:endParaRPr lang="fr-FR">
            <a:solidFill>
              <a:schemeClr val="tx1"/>
            </a:solidFill>
          </a:endParaRPr>
        </a:p>
      </dgm:t>
    </dgm:pt>
    <dgm:pt modelId="{BDF0276B-D97A-0F4B-A285-02EEAAD3B768}" type="sibTrans" cxnId="{F5F246D2-0CC8-6047-B45A-58CF96CDB19A}">
      <dgm:prSet/>
      <dgm:spPr/>
      <dgm:t>
        <a:bodyPr/>
        <a:lstStyle/>
        <a:p>
          <a:endParaRPr lang="fr-FR">
            <a:solidFill>
              <a:schemeClr val="tx1"/>
            </a:solidFill>
          </a:endParaRPr>
        </a:p>
      </dgm:t>
    </dgm:pt>
    <dgm:pt modelId="{3FB146B3-A1F8-1A4A-B478-CC0F51010689}">
      <dgm:prSet custT="1"/>
      <dgm:spPr>
        <a:effectLst>
          <a:glow rad="63500">
            <a:schemeClr val="accent4">
              <a:satMod val="175000"/>
              <a:alpha val="40000"/>
            </a:schemeClr>
          </a:glow>
        </a:effectLst>
      </dgm:spPr>
      <dgm:t>
        <a:bodyPr/>
        <a:lstStyle/>
        <a:p>
          <a:r>
            <a:rPr lang="fr-FR" sz="1100" b="1" dirty="0">
              <a:solidFill>
                <a:schemeClr val="tx1"/>
              </a:solidFill>
            </a:rPr>
            <a:t>3. Analyse de la situation actuelle au niveau cantonal/intercantonal et national : court questionnaire en ligne, analyse de documents, entretiens avec des personnes clés</a:t>
          </a:r>
        </a:p>
      </dgm:t>
    </dgm:pt>
    <dgm:pt modelId="{59325783-F3AC-6D47-B41C-CD734322F065}" type="parTrans" cxnId="{2C8BE5F3-8B2B-1F4C-953F-90B17B18D558}">
      <dgm:prSet/>
      <dgm:spPr/>
      <dgm:t>
        <a:bodyPr/>
        <a:lstStyle/>
        <a:p>
          <a:endParaRPr lang="fr-FR">
            <a:solidFill>
              <a:schemeClr val="tx1"/>
            </a:solidFill>
          </a:endParaRPr>
        </a:p>
      </dgm:t>
    </dgm:pt>
    <dgm:pt modelId="{0F409304-F290-FC46-B6BB-4F102CECCDFD}" type="sibTrans" cxnId="{2C8BE5F3-8B2B-1F4C-953F-90B17B18D558}">
      <dgm:prSet/>
      <dgm:spPr/>
      <dgm:t>
        <a:bodyPr/>
        <a:lstStyle/>
        <a:p>
          <a:endParaRPr lang="fr-FR">
            <a:solidFill>
              <a:schemeClr val="tx1"/>
            </a:solidFill>
          </a:endParaRPr>
        </a:p>
      </dgm:t>
    </dgm:pt>
    <dgm:pt modelId="{7E6D4F96-8442-B249-925C-8A705510EAE6}">
      <dgm:prSet custT="1"/>
      <dgm:spPr>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effectLst>
          <a:glow rad="63500">
            <a:schemeClr val="accent4">
              <a:satMod val="175000"/>
              <a:alpha val="40000"/>
            </a:schemeClr>
          </a:glow>
        </a:effectLst>
      </dgm:spPr>
      <dgm:t>
        <a:bodyPr/>
        <a:lstStyle/>
        <a:p>
          <a:r>
            <a:rPr lang="fr-FR" sz="1100" b="1" dirty="0">
              <a:solidFill>
                <a:schemeClr val="tx1"/>
              </a:solidFill>
              <a:sym typeface="Wingdings" pitchFamily="2" charset="2"/>
            </a:rPr>
            <a:t>2. Travail de définition du placement extra-familial et identification des personnes-clés par canton</a:t>
          </a:r>
          <a:endParaRPr lang="fr-FR" sz="1100" b="1" dirty="0">
            <a:solidFill>
              <a:schemeClr val="tx1"/>
            </a:solidFill>
          </a:endParaRPr>
        </a:p>
      </dgm:t>
    </dgm:pt>
    <dgm:pt modelId="{98EA996B-A95D-0146-B4EA-4E682E59715E}" type="parTrans" cxnId="{E465D894-7827-EB45-B23B-55F171AFB3FD}">
      <dgm:prSet/>
      <dgm:spPr/>
      <dgm:t>
        <a:bodyPr/>
        <a:lstStyle/>
        <a:p>
          <a:endParaRPr lang="fr-FR">
            <a:solidFill>
              <a:schemeClr val="tx1"/>
            </a:solidFill>
          </a:endParaRPr>
        </a:p>
      </dgm:t>
    </dgm:pt>
    <dgm:pt modelId="{2915F518-45CF-884D-9342-DE43CAC3DEE5}" type="sibTrans" cxnId="{E465D894-7827-EB45-B23B-55F171AFB3FD}">
      <dgm:prSet/>
      <dgm:spPr/>
      <dgm:t>
        <a:bodyPr/>
        <a:lstStyle/>
        <a:p>
          <a:endParaRPr lang="fr-FR">
            <a:solidFill>
              <a:schemeClr val="tx1"/>
            </a:solidFill>
          </a:endParaRPr>
        </a:p>
      </dgm:t>
    </dgm:pt>
    <dgm:pt modelId="{72F456D2-5DD2-6D45-A904-9AFAE16AB0A6}">
      <dgm:prSet custT="1"/>
      <dgm:spPr>
        <a:effectLst>
          <a:glow rad="63500">
            <a:schemeClr val="accent4">
              <a:satMod val="175000"/>
              <a:alpha val="40000"/>
            </a:schemeClr>
          </a:glow>
        </a:effectLst>
      </dgm:spPr>
      <dgm:t>
        <a:bodyPr/>
        <a:lstStyle/>
        <a:p>
          <a:r>
            <a:rPr lang="fr-FR" sz="1100" b="1" dirty="0">
              <a:solidFill>
                <a:schemeClr val="tx1"/>
              </a:solidFill>
            </a:rPr>
            <a:t>4. Évaluation des pratiques d'enquête actuelles et développement de variantes des statistiques nationales</a:t>
          </a:r>
        </a:p>
      </dgm:t>
    </dgm:pt>
    <dgm:pt modelId="{31653EDC-61AA-6141-A848-FFD3CB3C6774}" type="parTrans" cxnId="{DAD8A5F0-9D1F-1D4A-93BB-0E6A31A0EAB5}">
      <dgm:prSet/>
      <dgm:spPr/>
      <dgm:t>
        <a:bodyPr/>
        <a:lstStyle/>
        <a:p>
          <a:endParaRPr lang="fr-FR"/>
        </a:p>
      </dgm:t>
    </dgm:pt>
    <dgm:pt modelId="{EE5BB8CC-89B0-674A-BD72-F82B6F630131}" type="sibTrans" cxnId="{DAD8A5F0-9D1F-1D4A-93BB-0E6A31A0EAB5}">
      <dgm:prSet/>
      <dgm:spPr/>
      <dgm:t>
        <a:bodyPr/>
        <a:lstStyle/>
        <a:p>
          <a:endParaRPr lang="fr-FR"/>
        </a:p>
      </dgm:t>
    </dgm:pt>
    <dgm:pt modelId="{E9646F23-6334-4A7D-B791-E74F0D33E4DF}">
      <dgm:prSet custT="1"/>
      <dgm:spPr>
        <a:effectLst>
          <a:glow rad="63500">
            <a:schemeClr val="accent4">
              <a:satMod val="175000"/>
              <a:alpha val="40000"/>
            </a:schemeClr>
          </a:glow>
        </a:effectLst>
      </dgm:spPr>
      <dgm:t>
        <a:bodyPr/>
        <a:lstStyle/>
        <a:p>
          <a:r>
            <a:rPr lang="fr-FR" sz="1100" b="1" dirty="0">
              <a:solidFill>
                <a:schemeClr val="tx1"/>
              </a:solidFill>
            </a:rPr>
            <a:t>5. Développement participatif des variantes et évaluation : Mise en place d'ateliers de faisabilité</a:t>
          </a:r>
        </a:p>
      </dgm:t>
    </dgm:pt>
    <dgm:pt modelId="{BCB9DAB7-668C-4647-8B6B-4E6BEB95D316}" type="parTrans" cxnId="{42658416-D9D3-4717-AD2E-469FECAD79C9}">
      <dgm:prSet/>
      <dgm:spPr/>
      <dgm:t>
        <a:bodyPr/>
        <a:lstStyle/>
        <a:p>
          <a:endParaRPr lang="de-DE"/>
        </a:p>
      </dgm:t>
    </dgm:pt>
    <dgm:pt modelId="{376F0DD7-449C-446E-83E9-2566E96E5B52}" type="sibTrans" cxnId="{42658416-D9D3-4717-AD2E-469FECAD79C9}">
      <dgm:prSet/>
      <dgm:spPr/>
      <dgm:t>
        <a:bodyPr/>
        <a:lstStyle/>
        <a:p>
          <a:endParaRPr lang="de-DE"/>
        </a:p>
      </dgm:t>
    </dgm:pt>
    <dgm:pt modelId="{39A81F05-B7BD-434D-8079-4DB49E9BB902}">
      <dgm:prSet custT="1"/>
      <dgm:spPr>
        <a:effectLst>
          <a:glow rad="63500">
            <a:schemeClr val="accent4">
              <a:satMod val="175000"/>
              <a:alpha val="40000"/>
            </a:schemeClr>
          </a:glow>
        </a:effectLst>
      </dgm:spPr>
      <dgm:t>
        <a:bodyPr/>
        <a:lstStyle/>
        <a:p>
          <a:r>
            <a:rPr lang="fr-FR" sz="1100" b="1" dirty="0">
              <a:solidFill>
                <a:schemeClr val="tx1"/>
              </a:solidFill>
            </a:rPr>
            <a:t>6. Préparation du rapport final</a:t>
          </a:r>
        </a:p>
      </dgm:t>
    </dgm:pt>
    <dgm:pt modelId="{07986EBA-613E-471B-83FF-9730E1A95923}" type="parTrans" cxnId="{E202D2EF-0D0B-4D4A-A9E1-98ADB9B22BD6}">
      <dgm:prSet/>
      <dgm:spPr/>
      <dgm:t>
        <a:bodyPr/>
        <a:lstStyle/>
        <a:p>
          <a:endParaRPr lang="de-DE"/>
        </a:p>
      </dgm:t>
    </dgm:pt>
    <dgm:pt modelId="{75B085A6-B4E8-4FA4-B60E-A46D36753BD1}" type="sibTrans" cxnId="{E202D2EF-0D0B-4D4A-A9E1-98ADB9B22BD6}">
      <dgm:prSet/>
      <dgm:spPr/>
      <dgm:t>
        <a:bodyPr/>
        <a:lstStyle/>
        <a:p>
          <a:endParaRPr lang="de-DE"/>
        </a:p>
      </dgm:t>
    </dgm:pt>
    <dgm:pt modelId="{61BC7761-FAE9-4641-A8A2-049EDFDA4DFE}" type="pres">
      <dgm:prSet presAssocID="{D0212F9D-99A1-764D-96B4-F18FB9C86EAE}" presName="linearFlow" presStyleCnt="0">
        <dgm:presLayoutVars>
          <dgm:resizeHandles val="exact"/>
        </dgm:presLayoutVars>
      </dgm:prSet>
      <dgm:spPr/>
    </dgm:pt>
    <dgm:pt modelId="{0969FED9-078D-6643-8AFE-29A9626DA30E}" type="pres">
      <dgm:prSet presAssocID="{D5820B93-2E8E-B24E-A123-AC6900DD60EC}" presName="node" presStyleLbl="node1" presStyleIdx="0" presStyleCnt="6" custScaleX="186478">
        <dgm:presLayoutVars>
          <dgm:bulletEnabled val="1"/>
        </dgm:presLayoutVars>
      </dgm:prSet>
      <dgm:spPr/>
    </dgm:pt>
    <dgm:pt modelId="{7A9B7A00-C4ED-6B47-BFA7-19D6C557A1D5}" type="pres">
      <dgm:prSet presAssocID="{BDF0276B-D97A-0F4B-A285-02EEAAD3B768}" presName="sibTrans" presStyleLbl="sibTrans2D1" presStyleIdx="0" presStyleCnt="5"/>
      <dgm:spPr/>
    </dgm:pt>
    <dgm:pt modelId="{56EFDFAD-6890-6846-82EC-A9401D247749}" type="pres">
      <dgm:prSet presAssocID="{BDF0276B-D97A-0F4B-A285-02EEAAD3B768}" presName="connectorText" presStyleLbl="sibTrans2D1" presStyleIdx="0" presStyleCnt="5"/>
      <dgm:spPr/>
    </dgm:pt>
    <dgm:pt modelId="{531F3EF8-98F3-B64B-8147-5B4E6828A585}" type="pres">
      <dgm:prSet presAssocID="{7E6D4F96-8442-B249-925C-8A705510EAE6}" presName="node" presStyleLbl="node1" presStyleIdx="1" presStyleCnt="6" custScaleX="183918">
        <dgm:presLayoutVars>
          <dgm:bulletEnabled val="1"/>
        </dgm:presLayoutVars>
      </dgm:prSet>
      <dgm:spPr/>
    </dgm:pt>
    <dgm:pt modelId="{364ABFE0-56E6-C640-B3FA-FBF05448482B}" type="pres">
      <dgm:prSet presAssocID="{2915F518-45CF-884D-9342-DE43CAC3DEE5}" presName="sibTrans" presStyleLbl="sibTrans2D1" presStyleIdx="1" presStyleCnt="5"/>
      <dgm:spPr/>
    </dgm:pt>
    <dgm:pt modelId="{6D4AAA25-43D6-2744-82E4-5251D908063F}" type="pres">
      <dgm:prSet presAssocID="{2915F518-45CF-884D-9342-DE43CAC3DEE5}" presName="connectorText" presStyleLbl="sibTrans2D1" presStyleIdx="1" presStyleCnt="5"/>
      <dgm:spPr/>
    </dgm:pt>
    <dgm:pt modelId="{945DCD82-F5FD-D549-A8E2-E97F73C1BB01}" type="pres">
      <dgm:prSet presAssocID="{3FB146B3-A1F8-1A4A-B478-CC0F51010689}" presName="node" presStyleLbl="node1" presStyleIdx="2" presStyleCnt="6" custScaleX="188025" custScaleY="131625">
        <dgm:presLayoutVars>
          <dgm:bulletEnabled val="1"/>
        </dgm:presLayoutVars>
      </dgm:prSet>
      <dgm:spPr/>
    </dgm:pt>
    <dgm:pt modelId="{D8828FB2-4167-734A-A521-FB7C331653A6}" type="pres">
      <dgm:prSet presAssocID="{0F409304-F290-FC46-B6BB-4F102CECCDFD}" presName="sibTrans" presStyleLbl="sibTrans2D1" presStyleIdx="2" presStyleCnt="5"/>
      <dgm:spPr/>
    </dgm:pt>
    <dgm:pt modelId="{C953C069-BCB0-7D44-8844-1E1DD8E067BB}" type="pres">
      <dgm:prSet presAssocID="{0F409304-F290-FC46-B6BB-4F102CECCDFD}" presName="connectorText" presStyleLbl="sibTrans2D1" presStyleIdx="2" presStyleCnt="5"/>
      <dgm:spPr/>
    </dgm:pt>
    <dgm:pt modelId="{17B80F62-09C1-AD4D-89BE-10DFF690735A}" type="pres">
      <dgm:prSet presAssocID="{72F456D2-5DD2-6D45-A904-9AFAE16AB0A6}" presName="node" presStyleLbl="node1" presStyleIdx="3" presStyleCnt="6" custScaleX="184679">
        <dgm:presLayoutVars>
          <dgm:bulletEnabled val="1"/>
        </dgm:presLayoutVars>
      </dgm:prSet>
      <dgm:spPr/>
    </dgm:pt>
    <dgm:pt modelId="{F7718A13-7EF8-443A-AC87-133D5F6CE0F5}" type="pres">
      <dgm:prSet presAssocID="{EE5BB8CC-89B0-674A-BD72-F82B6F630131}" presName="sibTrans" presStyleLbl="sibTrans2D1" presStyleIdx="3" presStyleCnt="5"/>
      <dgm:spPr/>
    </dgm:pt>
    <dgm:pt modelId="{81F9B430-543D-4987-9101-DA1591E2F593}" type="pres">
      <dgm:prSet presAssocID="{EE5BB8CC-89B0-674A-BD72-F82B6F630131}" presName="connectorText" presStyleLbl="sibTrans2D1" presStyleIdx="3" presStyleCnt="5"/>
      <dgm:spPr/>
    </dgm:pt>
    <dgm:pt modelId="{C82668AF-D97D-427F-A4A3-FE015B8AC89B}" type="pres">
      <dgm:prSet presAssocID="{E9646F23-6334-4A7D-B791-E74F0D33E4DF}" presName="node" presStyleLbl="node1" presStyleIdx="4" presStyleCnt="6" custScaleX="184484">
        <dgm:presLayoutVars>
          <dgm:bulletEnabled val="1"/>
        </dgm:presLayoutVars>
      </dgm:prSet>
      <dgm:spPr/>
    </dgm:pt>
    <dgm:pt modelId="{667D9B06-3BF5-401B-A014-E5FE77CB9E4E}" type="pres">
      <dgm:prSet presAssocID="{376F0DD7-449C-446E-83E9-2566E96E5B52}" presName="sibTrans" presStyleLbl="sibTrans2D1" presStyleIdx="4" presStyleCnt="5"/>
      <dgm:spPr/>
    </dgm:pt>
    <dgm:pt modelId="{B6563EBE-5823-4980-841A-5C54CC73CA47}" type="pres">
      <dgm:prSet presAssocID="{376F0DD7-449C-446E-83E9-2566E96E5B52}" presName="connectorText" presStyleLbl="sibTrans2D1" presStyleIdx="4" presStyleCnt="5"/>
      <dgm:spPr/>
    </dgm:pt>
    <dgm:pt modelId="{DD2A31B9-AD47-4DC6-A9B5-F3F263D0B15A}" type="pres">
      <dgm:prSet presAssocID="{39A81F05-B7BD-434D-8079-4DB49E9BB902}" presName="node" presStyleLbl="node1" presStyleIdx="5" presStyleCnt="6" custScaleX="181599">
        <dgm:presLayoutVars>
          <dgm:bulletEnabled val="1"/>
        </dgm:presLayoutVars>
      </dgm:prSet>
      <dgm:spPr/>
    </dgm:pt>
  </dgm:ptLst>
  <dgm:cxnLst>
    <dgm:cxn modelId="{A6D77E10-D016-8E41-9519-A057BE45B1F6}" type="presOf" srcId="{D5820B93-2E8E-B24E-A123-AC6900DD60EC}" destId="{0969FED9-078D-6643-8AFE-29A9626DA30E}" srcOrd="0" destOrd="0" presId="urn:microsoft.com/office/officeart/2005/8/layout/process2"/>
    <dgm:cxn modelId="{42658416-D9D3-4717-AD2E-469FECAD79C9}" srcId="{D0212F9D-99A1-764D-96B4-F18FB9C86EAE}" destId="{E9646F23-6334-4A7D-B791-E74F0D33E4DF}" srcOrd="4" destOrd="0" parTransId="{BCB9DAB7-668C-4647-8B6B-4E6BEB95D316}" sibTransId="{376F0DD7-449C-446E-83E9-2566E96E5B52}"/>
    <dgm:cxn modelId="{3EC0001D-36F4-D148-870D-08B86E3B368F}" type="presOf" srcId="{3FB146B3-A1F8-1A4A-B478-CC0F51010689}" destId="{945DCD82-F5FD-D549-A8E2-E97F73C1BB01}" srcOrd="0" destOrd="0" presId="urn:microsoft.com/office/officeart/2005/8/layout/process2"/>
    <dgm:cxn modelId="{8DB9A733-A96B-4EAC-94FF-C8FB7DE98AD0}" type="presOf" srcId="{EE5BB8CC-89B0-674A-BD72-F82B6F630131}" destId="{F7718A13-7EF8-443A-AC87-133D5F6CE0F5}" srcOrd="0" destOrd="0" presId="urn:microsoft.com/office/officeart/2005/8/layout/process2"/>
    <dgm:cxn modelId="{7134CF35-7AA0-4FE6-B4E2-17F338815D2D}" type="presOf" srcId="{E9646F23-6334-4A7D-B791-E74F0D33E4DF}" destId="{C82668AF-D97D-427F-A4A3-FE015B8AC89B}" srcOrd="0" destOrd="0" presId="urn:microsoft.com/office/officeart/2005/8/layout/process2"/>
    <dgm:cxn modelId="{FA085A5F-37C4-F948-BE87-4F3B2DBE7514}" type="presOf" srcId="{2915F518-45CF-884D-9342-DE43CAC3DEE5}" destId="{364ABFE0-56E6-C640-B3FA-FBF05448482B}" srcOrd="0" destOrd="0" presId="urn:microsoft.com/office/officeart/2005/8/layout/process2"/>
    <dgm:cxn modelId="{E0BE4944-6ED2-C548-A59D-C1A795A53EF1}" type="presOf" srcId="{7E6D4F96-8442-B249-925C-8A705510EAE6}" destId="{531F3EF8-98F3-B64B-8147-5B4E6828A585}" srcOrd="0" destOrd="0" presId="urn:microsoft.com/office/officeart/2005/8/layout/process2"/>
    <dgm:cxn modelId="{A0866345-F277-3645-84A4-4F709EBA6FD1}" type="presOf" srcId="{D0212F9D-99A1-764D-96B4-F18FB9C86EAE}" destId="{61BC7761-FAE9-4641-A8A2-049EDFDA4DFE}" srcOrd="0" destOrd="0" presId="urn:microsoft.com/office/officeart/2005/8/layout/process2"/>
    <dgm:cxn modelId="{4BF0B269-B7AE-490B-A844-49973B4B1EF4}" type="presOf" srcId="{376F0DD7-449C-446E-83E9-2566E96E5B52}" destId="{B6563EBE-5823-4980-841A-5C54CC73CA47}" srcOrd="1" destOrd="0" presId="urn:microsoft.com/office/officeart/2005/8/layout/process2"/>
    <dgm:cxn modelId="{60AE1B6F-487E-EB46-B02A-FF7FDD47FA8C}" type="presOf" srcId="{0F409304-F290-FC46-B6BB-4F102CECCDFD}" destId="{C953C069-BCB0-7D44-8844-1E1DD8E067BB}" srcOrd="1" destOrd="0" presId="urn:microsoft.com/office/officeart/2005/8/layout/process2"/>
    <dgm:cxn modelId="{C212C17A-B342-4EC5-95D3-E6A32F3FFA53}" type="presOf" srcId="{376F0DD7-449C-446E-83E9-2566E96E5B52}" destId="{667D9B06-3BF5-401B-A014-E5FE77CB9E4E}" srcOrd="0" destOrd="0" presId="urn:microsoft.com/office/officeart/2005/8/layout/process2"/>
    <dgm:cxn modelId="{DF6AB187-59E4-6041-B2F0-796BB7BCB695}" type="presOf" srcId="{2915F518-45CF-884D-9342-DE43CAC3DEE5}" destId="{6D4AAA25-43D6-2744-82E4-5251D908063F}" srcOrd="1" destOrd="0" presId="urn:microsoft.com/office/officeart/2005/8/layout/process2"/>
    <dgm:cxn modelId="{0D40C589-1D86-0F4C-8BE4-2D610D99E509}" type="presOf" srcId="{0F409304-F290-FC46-B6BB-4F102CECCDFD}" destId="{D8828FB2-4167-734A-A521-FB7C331653A6}" srcOrd="0" destOrd="0" presId="urn:microsoft.com/office/officeart/2005/8/layout/process2"/>
    <dgm:cxn modelId="{E465D894-7827-EB45-B23B-55F171AFB3FD}" srcId="{D0212F9D-99A1-764D-96B4-F18FB9C86EAE}" destId="{7E6D4F96-8442-B249-925C-8A705510EAE6}" srcOrd="1" destOrd="0" parTransId="{98EA996B-A95D-0146-B4EA-4E682E59715E}" sibTransId="{2915F518-45CF-884D-9342-DE43CAC3DEE5}"/>
    <dgm:cxn modelId="{E93FA7D0-B612-B340-B5C8-EEF1F66A8600}" type="presOf" srcId="{BDF0276B-D97A-0F4B-A285-02EEAAD3B768}" destId="{7A9B7A00-C4ED-6B47-BFA7-19D6C557A1D5}" srcOrd="0" destOrd="0" presId="urn:microsoft.com/office/officeart/2005/8/layout/process2"/>
    <dgm:cxn modelId="{F5F246D2-0CC8-6047-B45A-58CF96CDB19A}" srcId="{D0212F9D-99A1-764D-96B4-F18FB9C86EAE}" destId="{D5820B93-2E8E-B24E-A123-AC6900DD60EC}" srcOrd="0" destOrd="0" parTransId="{08063487-6999-294F-9295-504713C723A6}" sibTransId="{BDF0276B-D97A-0F4B-A285-02EEAAD3B768}"/>
    <dgm:cxn modelId="{DB1E79E0-4C5C-DB4B-8366-D419B74CF72E}" type="presOf" srcId="{BDF0276B-D97A-0F4B-A285-02EEAAD3B768}" destId="{56EFDFAD-6890-6846-82EC-A9401D247749}" srcOrd="1" destOrd="0" presId="urn:microsoft.com/office/officeart/2005/8/layout/process2"/>
    <dgm:cxn modelId="{424D0AE4-7638-4D1D-8CDB-C15A6CE362AA}" type="presOf" srcId="{39A81F05-B7BD-434D-8079-4DB49E9BB902}" destId="{DD2A31B9-AD47-4DC6-A9B5-F3F263D0B15A}" srcOrd="0" destOrd="0" presId="urn:microsoft.com/office/officeart/2005/8/layout/process2"/>
    <dgm:cxn modelId="{4B44BDEB-1832-4D02-9D35-F0B96BD8BA19}" type="presOf" srcId="{EE5BB8CC-89B0-674A-BD72-F82B6F630131}" destId="{81F9B430-543D-4987-9101-DA1591E2F593}" srcOrd="1" destOrd="0" presId="urn:microsoft.com/office/officeart/2005/8/layout/process2"/>
    <dgm:cxn modelId="{E202D2EF-0D0B-4D4A-A9E1-98ADB9B22BD6}" srcId="{D0212F9D-99A1-764D-96B4-F18FB9C86EAE}" destId="{39A81F05-B7BD-434D-8079-4DB49E9BB902}" srcOrd="5" destOrd="0" parTransId="{07986EBA-613E-471B-83FF-9730E1A95923}" sibTransId="{75B085A6-B4E8-4FA4-B60E-A46D36753BD1}"/>
    <dgm:cxn modelId="{831F4FF0-A410-8E42-A2FA-08C56C068C7B}" type="presOf" srcId="{72F456D2-5DD2-6D45-A904-9AFAE16AB0A6}" destId="{17B80F62-09C1-AD4D-89BE-10DFF690735A}" srcOrd="0" destOrd="0" presId="urn:microsoft.com/office/officeart/2005/8/layout/process2"/>
    <dgm:cxn modelId="{DAD8A5F0-9D1F-1D4A-93BB-0E6A31A0EAB5}" srcId="{D0212F9D-99A1-764D-96B4-F18FB9C86EAE}" destId="{72F456D2-5DD2-6D45-A904-9AFAE16AB0A6}" srcOrd="3" destOrd="0" parTransId="{31653EDC-61AA-6141-A848-FFD3CB3C6774}" sibTransId="{EE5BB8CC-89B0-674A-BD72-F82B6F630131}"/>
    <dgm:cxn modelId="{2C8BE5F3-8B2B-1F4C-953F-90B17B18D558}" srcId="{D0212F9D-99A1-764D-96B4-F18FB9C86EAE}" destId="{3FB146B3-A1F8-1A4A-B478-CC0F51010689}" srcOrd="2" destOrd="0" parTransId="{59325783-F3AC-6D47-B41C-CD734322F065}" sibTransId="{0F409304-F290-FC46-B6BB-4F102CECCDFD}"/>
    <dgm:cxn modelId="{3D592091-C56C-3245-B524-38DD2DC363FF}" type="presParOf" srcId="{61BC7761-FAE9-4641-A8A2-049EDFDA4DFE}" destId="{0969FED9-078D-6643-8AFE-29A9626DA30E}" srcOrd="0" destOrd="0" presId="urn:microsoft.com/office/officeart/2005/8/layout/process2"/>
    <dgm:cxn modelId="{1DB1F134-4AC1-8147-B407-C1A3E8EA2FBA}" type="presParOf" srcId="{61BC7761-FAE9-4641-A8A2-049EDFDA4DFE}" destId="{7A9B7A00-C4ED-6B47-BFA7-19D6C557A1D5}" srcOrd="1" destOrd="0" presId="urn:microsoft.com/office/officeart/2005/8/layout/process2"/>
    <dgm:cxn modelId="{92D4CA81-DC7F-D34D-8B54-B03DEA5BDDD1}" type="presParOf" srcId="{7A9B7A00-C4ED-6B47-BFA7-19D6C557A1D5}" destId="{56EFDFAD-6890-6846-82EC-A9401D247749}" srcOrd="0" destOrd="0" presId="urn:microsoft.com/office/officeart/2005/8/layout/process2"/>
    <dgm:cxn modelId="{269086B9-3E4F-124B-A488-4D13DAD87B06}" type="presParOf" srcId="{61BC7761-FAE9-4641-A8A2-049EDFDA4DFE}" destId="{531F3EF8-98F3-B64B-8147-5B4E6828A585}" srcOrd="2" destOrd="0" presId="urn:microsoft.com/office/officeart/2005/8/layout/process2"/>
    <dgm:cxn modelId="{2F77DC0C-6521-9645-96BA-F6B9BFC9445B}" type="presParOf" srcId="{61BC7761-FAE9-4641-A8A2-049EDFDA4DFE}" destId="{364ABFE0-56E6-C640-B3FA-FBF05448482B}" srcOrd="3" destOrd="0" presId="urn:microsoft.com/office/officeart/2005/8/layout/process2"/>
    <dgm:cxn modelId="{C5CA87ED-C880-5241-993F-CC8656E63CFA}" type="presParOf" srcId="{364ABFE0-56E6-C640-B3FA-FBF05448482B}" destId="{6D4AAA25-43D6-2744-82E4-5251D908063F}" srcOrd="0" destOrd="0" presId="urn:microsoft.com/office/officeart/2005/8/layout/process2"/>
    <dgm:cxn modelId="{F8541C00-E473-D942-B55F-2107AF966496}" type="presParOf" srcId="{61BC7761-FAE9-4641-A8A2-049EDFDA4DFE}" destId="{945DCD82-F5FD-D549-A8E2-E97F73C1BB01}" srcOrd="4" destOrd="0" presId="urn:microsoft.com/office/officeart/2005/8/layout/process2"/>
    <dgm:cxn modelId="{6B557CD7-00B4-0E4A-91CA-BD7A048DB9B0}" type="presParOf" srcId="{61BC7761-FAE9-4641-A8A2-049EDFDA4DFE}" destId="{D8828FB2-4167-734A-A521-FB7C331653A6}" srcOrd="5" destOrd="0" presId="urn:microsoft.com/office/officeart/2005/8/layout/process2"/>
    <dgm:cxn modelId="{603658AE-F177-674A-B3B0-690895253D8F}" type="presParOf" srcId="{D8828FB2-4167-734A-A521-FB7C331653A6}" destId="{C953C069-BCB0-7D44-8844-1E1DD8E067BB}" srcOrd="0" destOrd="0" presId="urn:microsoft.com/office/officeart/2005/8/layout/process2"/>
    <dgm:cxn modelId="{51DB9674-1513-AC46-91DD-D6D0679B3212}" type="presParOf" srcId="{61BC7761-FAE9-4641-A8A2-049EDFDA4DFE}" destId="{17B80F62-09C1-AD4D-89BE-10DFF690735A}" srcOrd="6" destOrd="0" presId="urn:microsoft.com/office/officeart/2005/8/layout/process2"/>
    <dgm:cxn modelId="{E593E7D9-05AC-473B-937A-0EB549496D53}" type="presParOf" srcId="{61BC7761-FAE9-4641-A8A2-049EDFDA4DFE}" destId="{F7718A13-7EF8-443A-AC87-133D5F6CE0F5}" srcOrd="7" destOrd="0" presId="urn:microsoft.com/office/officeart/2005/8/layout/process2"/>
    <dgm:cxn modelId="{2359DE62-96C5-4443-9807-1847D6D9381B}" type="presParOf" srcId="{F7718A13-7EF8-443A-AC87-133D5F6CE0F5}" destId="{81F9B430-543D-4987-9101-DA1591E2F593}" srcOrd="0" destOrd="0" presId="urn:microsoft.com/office/officeart/2005/8/layout/process2"/>
    <dgm:cxn modelId="{BF42C9A5-598E-44F5-864E-D1CFEEC33DCA}" type="presParOf" srcId="{61BC7761-FAE9-4641-A8A2-049EDFDA4DFE}" destId="{C82668AF-D97D-427F-A4A3-FE015B8AC89B}" srcOrd="8" destOrd="0" presId="urn:microsoft.com/office/officeart/2005/8/layout/process2"/>
    <dgm:cxn modelId="{30D869C4-9E40-4BE2-8CA9-B52136F696E5}" type="presParOf" srcId="{61BC7761-FAE9-4641-A8A2-049EDFDA4DFE}" destId="{667D9B06-3BF5-401B-A014-E5FE77CB9E4E}" srcOrd="9" destOrd="0" presId="urn:microsoft.com/office/officeart/2005/8/layout/process2"/>
    <dgm:cxn modelId="{CBD1E576-F7A3-45FC-8D54-156FB4D0D50D}" type="presParOf" srcId="{667D9B06-3BF5-401B-A014-E5FE77CB9E4E}" destId="{B6563EBE-5823-4980-841A-5C54CC73CA47}" srcOrd="0" destOrd="0" presId="urn:microsoft.com/office/officeart/2005/8/layout/process2"/>
    <dgm:cxn modelId="{B2955031-4709-40E6-8D00-A7AFF2560568}" type="presParOf" srcId="{61BC7761-FAE9-4641-A8A2-049EDFDA4DFE}" destId="{DD2A31B9-AD47-4DC6-A9B5-F3F263D0B15A}"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212F9D-99A1-764D-96B4-F18FB9C86EAE}" type="doc">
      <dgm:prSet loTypeId="urn:microsoft.com/office/officeart/2005/8/layout/process2" loCatId="" qsTypeId="urn:microsoft.com/office/officeart/2005/8/quickstyle/simple1" qsCatId="simple" csTypeId="urn:microsoft.com/office/officeart/2005/8/colors/accent1_3" csCatId="accent1" phldr="1"/>
      <dgm:spPr/>
      <dgm:t>
        <a:bodyPr/>
        <a:lstStyle/>
        <a:p>
          <a:endParaRPr lang="fr-FR"/>
        </a:p>
      </dgm:t>
    </dgm:pt>
    <dgm:pt modelId="{AE977287-5C1D-8643-9FF3-2EF1222F89D0}">
      <dgm:prSet phldrT="[Texte]" custT="1"/>
      <dgm:spPr>
        <a:effectLst>
          <a:glow rad="63500">
            <a:schemeClr val="accent4">
              <a:satMod val="175000"/>
              <a:alpha val="40000"/>
            </a:schemeClr>
          </a:glow>
        </a:effectLst>
      </dgm:spPr>
      <dgm:t>
        <a:bodyPr/>
        <a:lstStyle/>
        <a:p>
          <a:r>
            <a:rPr lang="fr-FR" sz="1100" b="1" dirty="0">
              <a:solidFill>
                <a:schemeClr val="tx1"/>
              </a:solidFill>
            </a:rPr>
            <a:t>4. </a:t>
          </a:r>
          <a:r>
            <a:rPr lang="de-CH" sz="1100" b="1" dirty="0">
              <a:solidFill>
                <a:schemeClr val="tx1"/>
              </a:solidFill>
            </a:rPr>
            <a:t>Bewertung der aktuellen Erhebungspraxis und Entwicklung von Varianten einer  nationalen Statistik </a:t>
          </a:r>
          <a:endParaRPr lang="fr-FR" sz="1100" b="1" dirty="0">
            <a:solidFill>
              <a:schemeClr val="tx1"/>
            </a:solidFill>
          </a:endParaRPr>
        </a:p>
      </dgm:t>
    </dgm:pt>
    <dgm:pt modelId="{5D657489-2B74-FB4B-A5C8-4F86DA661C6F}" type="parTrans" cxnId="{FAD80741-2E38-3B40-96A5-9EBF7F5C9293}">
      <dgm:prSet/>
      <dgm:spPr/>
      <dgm:t>
        <a:bodyPr/>
        <a:lstStyle/>
        <a:p>
          <a:endParaRPr lang="fr-FR">
            <a:solidFill>
              <a:schemeClr val="tx1"/>
            </a:solidFill>
          </a:endParaRPr>
        </a:p>
      </dgm:t>
    </dgm:pt>
    <dgm:pt modelId="{CCC3DE4E-5AAF-F844-9035-A0E021FB2EA7}" type="sibTrans" cxnId="{FAD80741-2E38-3B40-96A5-9EBF7F5C9293}">
      <dgm:prSet/>
      <dgm:spPr/>
      <dgm:t>
        <a:bodyPr/>
        <a:lstStyle/>
        <a:p>
          <a:endParaRPr lang="fr-FR">
            <a:solidFill>
              <a:schemeClr val="tx1"/>
            </a:solidFill>
          </a:endParaRPr>
        </a:p>
      </dgm:t>
    </dgm:pt>
    <dgm:pt modelId="{D5820B93-2E8E-B24E-A123-AC6900DD60EC}">
      <dgm:prSet custT="1"/>
      <dgm:spPr>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effectLst>
          <a:glow rad="63500">
            <a:schemeClr val="accent4">
              <a:satMod val="175000"/>
              <a:alpha val="40000"/>
            </a:schemeClr>
          </a:glow>
        </a:effectLst>
      </dgm:spPr>
      <dgm:t>
        <a:bodyPr/>
        <a:lstStyle/>
        <a:p>
          <a:r>
            <a:rPr lang="fr-FR" sz="1100" b="1" dirty="0">
              <a:solidFill>
                <a:schemeClr val="tx1"/>
              </a:solidFill>
            </a:rPr>
            <a:t>1. Analyse von </a:t>
          </a:r>
          <a:r>
            <a:rPr lang="fr-FR" sz="1100" b="1" dirty="0" err="1">
              <a:solidFill>
                <a:schemeClr val="tx1"/>
              </a:solidFill>
            </a:rPr>
            <a:t>eidgenössischen</a:t>
          </a:r>
          <a:r>
            <a:rPr lang="fr-FR" sz="1100" b="1" dirty="0">
              <a:solidFill>
                <a:schemeClr val="tx1"/>
              </a:solidFill>
            </a:rPr>
            <a:t> und </a:t>
          </a:r>
          <a:r>
            <a:rPr lang="fr-FR" sz="1100" b="1" dirty="0" err="1">
              <a:solidFill>
                <a:schemeClr val="tx1"/>
              </a:solidFill>
            </a:rPr>
            <a:t>kantonalen</a:t>
          </a:r>
          <a:r>
            <a:rPr lang="fr-FR" sz="1100" b="1" dirty="0">
              <a:solidFill>
                <a:schemeClr val="tx1"/>
              </a:solidFill>
            </a:rPr>
            <a:t> </a:t>
          </a:r>
          <a:r>
            <a:rPr lang="fr-FR" sz="1100" b="1" dirty="0" err="1">
              <a:solidFill>
                <a:schemeClr val="tx1"/>
              </a:solidFill>
            </a:rPr>
            <a:t>Gesetzen</a:t>
          </a:r>
          <a:r>
            <a:rPr lang="fr-FR" sz="1100" b="1" dirty="0">
              <a:solidFill>
                <a:schemeClr val="tx1"/>
              </a:solidFill>
            </a:rPr>
            <a:t> und </a:t>
          </a:r>
          <a:r>
            <a:rPr lang="fr-FR" sz="1100" b="1" dirty="0" err="1">
              <a:solidFill>
                <a:schemeClr val="tx1"/>
              </a:solidFill>
            </a:rPr>
            <a:t>verschiedenen</a:t>
          </a:r>
          <a:r>
            <a:rPr lang="fr-FR" sz="1100" b="1" dirty="0">
              <a:solidFill>
                <a:schemeClr val="tx1"/>
              </a:solidFill>
            </a:rPr>
            <a:t> </a:t>
          </a:r>
          <a:r>
            <a:rPr lang="fr-FR" sz="1100" b="1" dirty="0" err="1">
              <a:solidFill>
                <a:schemeClr val="tx1"/>
              </a:solidFill>
            </a:rPr>
            <a:t>Dokumenten</a:t>
          </a:r>
          <a:r>
            <a:rPr lang="fr-FR" sz="1100" b="1" dirty="0">
              <a:solidFill>
                <a:schemeClr val="tx1"/>
              </a:solidFill>
            </a:rPr>
            <a:t>: Verständnis der </a:t>
          </a:r>
          <a:r>
            <a:rPr lang="fr-FR" sz="1100" b="1" dirty="0" err="1">
              <a:solidFill>
                <a:schemeClr val="tx1"/>
              </a:solidFill>
            </a:rPr>
            <a:t>kantonalen</a:t>
          </a:r>
          <a:r>
            <a:rPr lang="fr-FR" sz="1100" b="1" dirty="0">
              <a:solidFill>
                <a:schemeClr val="tx1"/>
              </a:solidFill>
            </a:rPr>
            <a:t> </a:t>
          </a:r>
          <a:r>
            <a:rPr lang="fr-FR" sz="1100" b="1" dirty="0" err="1">
              <a:solidFill>
                <a:schemeClr val="tx1"/>
              </a:solidFill>
            </a:rPr>
            <a:t>Strukturen</a:t>
          </a:r>
          <a:r>
            <a:rPr lang="fr-FR" sz="1100" b="1" dirty="0">
              <a:solidFill>
                <a:schemeClr val="tx1"/>
              </a:solidFill>
            </a:rPr>
            <a:t> </a:t>
          </a:r>
        </a:p>
      </dgm:t>
    </dgm:pt>
    <dgm:pt modelId="{08063487-6999-294F-9295-504713C723A6}" type="parTrans" cxnId="{F5F246D2-0CC8-6047-B45A-58CF96CDB19A}">
      <dgm:prSet/>
      <dgm:spPr/>
      <dgm:t>
        <a:bodyPr/>
        <a:lstStyle/>
        <a:p>
          <a:endParaRPr lang="fr-FR">
            <a:solidFill>
              <a:schemeClr val="tx1"/>
            </a:solidFill>
          </a:endParaRPr>
        </a:p>
      </dgm:t>
    </dgm:pt>
    <dgm:pt modelId="{BDF0276B-D97A-0F4B-A285-02EEAAD3B768}" type="sibTrans" cxnId="{F5F246D2-0CC8-6047-B45A-58CF96CDB19A}">
      <dgm:prSet/>
      <dgm:spPr/>
      <dgm:t>
        <a:bodyPr/>
        <a:lstStyle/>
        <a:p>
          <a:endParaRPr lang="fr-FR">
            <a:solidFill>
              <a:schemeClr val="tx1"/>
            </a:solidFill>
          </a:endParaRPr>
        </a:p>
      </dgm:t>
    </dgm:pt>
    <dgm:pt modelId="{3FB146B3-A1F8-1A4A-B478-CC0F51010689}">
      <dgm:prSet custT="1"/>
      <dgm:spPr>
        <a:effectLst>
          <a:glow rad="63500">
            <a:schemeClr val="accent4">
              <a:satMod val="175000"/>
              <a:alpha val="40000"/>
            </a:schemeClr>
          </a:glow>
        </a:effectLst>
      </dgm:spPr>
      <dgm:t>
        <a:bodyPr/>
        <a:lstStyle/>
        <a:p>
          <a:r>
            <a:rPr lang="fr-FR" sz="1100" b="1" dirty="0">
              <a:solidFill>
                <a:schemeClr val="tx1"/>
              </a:solidFill>
            </a:rPr>
            <a:t>3. A</a:t>
          </a:r>
          <a:r>
            <a:rPr lang="de-CH" sz="1100" b="1" dirty="0" err="1">
              <a:solidFill>
                <a:schemeClr val="tx1"/>
              </a:solidFill>
            </a:rPr>
            <a:t>nalyse</a:t>
          </a:r>
          <a:r>
            <a:rPr lang="de-CH" sz="1100" b="1" dirty="0">
              <a:solidFill>
                <a:schemeClr val="tx1"/>
              </a:solidFill>
            </a:rPr>
            <a:t> des IST-Zustandes auf kantonaler/interkantonaler und nationaler Ebene</a:t>
          </a:r>
          <a:r>
            <a:rPr lang="fr-FR" sz="1100" b="1" dirty="0">
              <a:solidFill>
                <a:schemeClr val="tx1"/>
              </a:solidFill>
            </a:rPr>
            <a:t>: Online-</a:t>
          </a:r>
          <a:r>
            <a:rPr lang="fr-FR" sz="1100" b="1" dirty="0" err="1">
              <a:solidFill>
                <a:schemeClr val="tx1"/>
              </a:solidFill>
            </a:rPr>
            <a:t>Kurzfragebogen</a:t>
          </a:r>
          <a:r>
            <a:rPr lang="fr-FR" sz="1100" b="1" dirty="0">
              <a:solidFill>
                <a:schemeClr val="tx1"/>
              </a:solidFill>
            </a:rPr>
            <a:t>, Analyse von </a:t>
          </a:r>
          <a:r>
            <a:rPr lang="fr-FR" sz="1100" b="1" dirty="0" err="1">
              <a:solidFill>
                <a:schemeClr val="tx1"/>
              </a:solidFill>
            </a:rPr>
            <a:t>Dokumenten</a:t>
          </a:r>
          <a:r>
            <a:rPr lang="fr-FR" sz="1100" b="1" dirty="0">
              <a:solidFill>
                <a:schemeClr val="tx1"/>
              </a:solidFill>
            </a:rPr>
            <a:t>, Interviews mit </a:t>
          </a:r>
          <a:r>
            <a:rPr lang="fr-FR" sz="1100" b="1" dirty="0" err="1">
              <a:solidFill>
                <a:schemeClr val="tx1"/>
              </a:solidFill>
            </a:rPr>
            <a:t>Schlüsselpersonen</a:t>
          </a:r>
          <a:endParaRPr lang="fr-FR" sz="1100" b="1" dirty="0">
            <a:solidFill>
              <a:schemeClr val="tx1"/>
            </a:solidFill>
          </a:endParaRPr>
        </a:p>
      </dgm:t>
    </dgm:pt>
    <dgm:pt modelId="{59325783-F3AC-6D47-B41C-CD734322F065}" type="parTrans" cxnId="{2C8BE5F3-8B2B-1F4C-953F-90B17B18D558}">
      <dgm:prSet/>
      <dgm:spPr/>
      <dgm:t>
        <a:bodyPr/>
        <a:lstStyle/>
        <a:p>
          <a:endParaRPr lang="fr-FR">
            <a:solidFill>
              <a:schemeClr val="tx1"/>
            </a:solidFill>
          </a:endParaRPr>
        </a:p>
      </dgm:t>
    </dgm:pt>
    <dgm:pt modelId="{0F409304-F290-FC46-B6BB-4F102CECCDFD}" type="sibTrans" cxnId="{2C8BE5F3-8B2B-1F4C-953F-90B17B18D558}">
      <dgm:prSet/>
      <dgm:spPr/>
      <dgm:t>
        <a:bodyPr/>
        <a:lstStyle/>
        <a:p>
          <a:endParaRPr lang="fr-FR">
            <a:solidFill>
              <a:schemeClr val="tx1"/>
            </a:solidFill>
          </a:endParaRPr>
        </a:p>
      </dgm:t>
    </dgm:pt>
    <dgm:pt modelId="{7E6D4F96-8442-B249-925C-8A705510EAE6}">
      <dgm:prSet custT="1"/>
      <dgm:spPr>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effectLst>
          <a:glow rad="63500">
            <a:schemeClr val="accent4">
              <a:satMod val="175000"/>
              <a:alpha val="40000"/>
            </a:schemeClr>
          </a:glow>
        </a:effectLst>
      </dgm:spPr>
      <dgm:t>
        <a:bodyPr/>
        <a:lstStyle/>
        <a:p>
          <a:r>
            <a:rPr lang="fr-FR" sz="1100" b="1" dirty="0">
              <a:solidFill>
                <a:schemeClr val="tx1"/>
              </a:solidFill>
              <a:sym typeface="Wingdings" pitchFamily="2" charset="2"/>
            </a:rPr>
            <a:t>2. Arbeit an der </a:t>
          </a:r>
          <a:r>
            <a:rPr lang="fr-FR" sz="1100" b="1" dirty="0" err="1">
              <a:solidFill>
                <a:schemeClr val="tx1"/>
              </a:solidFill>
              <a:sym typeface="Wingdings" pitchFamily="2" charset="2"/>
            </a:rPr>
            <a:t>Definition</a:t>
          </a:r>
          <a:r>
            <a:rPr lang="fr-FR" sz="1100" b="1" dirty="0">
              <a:solidFill>
                <a:schemeClr val="tx1"/>
              </a:solidFill>
              <a:sym typeface="Wingdings" pitchFamily="2" charset="2"/>
            </a:rPr>
            <a:t> der ausserfamiliären </a:t>
          </a:r>
          <a:r>
            <a:rPr lang="fr-FR" sz="1100" b="1" dirty="0" err="1">
              <a:solidFill>
                <a:schemeClr val="tx1"/>
              </a:solidFill>
              <a:sym typeface="Wingdings" pitchFamily="2" charset="2"/>
            </a:rPr>
            <a:t>Platzierung</a:t>
          </a:r>
          <a:r>
            <a:rPr lang="fr-FR" sz="1100" b="1" dirty="0">
              <a:solidFill>
                <a:schemeClr val="tx1"/>
              </a:solidFill>
              <a:sym typeface="Wingdings" pitchFamily="2" charset="2"/>
            </a:rPr>
            <a:t> und </a:t>
          </a:r>
          <a:r>
            <a:rPr lang="fr-FR" sz="1100" b="1" dirty="0" err="1">
              <a:solidFill>
                <a:schemeClr val="tx1"/>
              </a:solidFill>
              <a:sym typeface="Wingdings" pitchFamily="2" charset="2"/>
            </a:rPr>
            <a:t>Identifizierung</a:t>
          </a:r>
          <a:r>
            <a:rPr lang="fr-FR" sz="1100" b="1" dirty="0">
              <a:solidFill>
                <a:schemeClr val="tx1"/>
              </a:solidFill>
              <a:sym typeface="Wingdings" pitchFamily="2" charset="2"/>
            </a:rPr>
            <a:t> von </a:t>
          </a:r>
          <a:r>
            <a:rPr lang="fr-FR" sz="1100" b="1" dirty="0" err="1">
              <a:solidFill>
                <a:schemeClr val="tx1"/>
              </a:solidFill>
              <a:sym typeface="Wingdings" pitchFamily="2" charset="2"/>
            </a:rPr>
            <a:t>Schlüsselpersonen</a:t>
          </a:r>
          <a:r>
            <a:rPr lang="fr-FR" sz="1100" b="1" dirty="0">
              <a:solidFill>
                <a:schemeClr val="tx1"/>
              </a:solidFill>
              <a:sym typeface="Wingdings" pitchFamily="2" charset="2"/>
            </a:rPr>
            <a:t> pro </a:t>
          </a:r>
          <a:r>
            <a:rPr lang="fr-FR" sz="1100" b="1" dirty="0" err="1">
              <a:solidFill>
                <a:schemeClr val="tx1"/>
              </a:solidFill>
              <a:sym typeface="Wingdings" pitchFamily="2" charset="2"/>
            </a:rPr>
            <a:t>Kanton</a:t>
          </a:r>
          <a:endParaRPr lang="fr-FR" sz="1100" b="1" dirty="0">
            <a:solidFill>
              <a:schemeClr val="tx1"/>
            </a:solidFill>
          </a:endParaRPr>
        </a:p>
      </dgm:t>
    </dgm:pt>
    <dgm:pt modelId="{98EA996B-A95D-0146-B4EA-4E682E59715E}" type="parTrans" cxnId="{E465D894-7827-EB45-B23B-55F171AFB3FD}">
      <dgm:prSet/>
      <dgm:spPr/>
      <dgm:t>
        <a:bodyPr/>
        <a:lstStyle/>
        <a:p>
          <a:endParaRPr lang="fr-FR">
            <a:solidFill>
              <a:schemeClr val="tx1"/>
            </a:solidFill>
          </a:endParaRPr>
        </a:p>
      </dgm:t>
    </dgm:pt>
    <dgm:pt modelId="{2915F518-45CF-884D-9342-DE43CAC3DEE5}" type="sibTrans" cxnId="{E465D894-7827-EB45-B23B-55F171AFB3FD}">
      <dgm:prSet/>
      <dgm:spPr/>
      <dgm:t>
        <a:bodyPr/>
        <a:lstStyle/>
        <a:p>
          <a:endParaRPr lang="fr-FR">
            <a:solidFill>
              <a:schemeClr val="tx1"/>
            </a:solidFill>
          </a:endParaRPr>
        </a:p>
      </dgm:t>
    </dgm:pt>
    <dgm:pt modelId="{E0CFA724-583B-4D78-97EB-879821B85246}">
      <dgm:prSet phldrT="[Texte]" custT="1"/>
      <dgm:spPr>
        <a:effectLst>
          <a:glow rad="63500">
            <a:schemeClr val="accent4">
              <a:satMod val="175000"/>
              <a:alpha val="40000"/>
            </a:schemeClr>
          </a:glow>
        </a:effectLst>
      </dgm:spPr>
      <dgm:t>
        <a:bodyPr/>
        <a:lstStyle/>
        <a:p>
          <a:r>
            <a:rPr lang="fr-FR" sz="1100" b="1" dirty="0">
              <a:solidFill>
                <a:schemeClr val="tx1"/>
              </a:solidFill>
            </a:rPr>
            <a:t>5. </a:t>
          </a:r>
          <a:r>
            <a:rPr lang="de-CH" sz="1100" b="1" dirty="0">
              <a:solidFill>
                <a:schemeClr val="tx1"/>
              </a:solidFill>
            </a:rPr>
            <a:t>Partizipative Weiterentwicklung der Varianten und Bewertung: Durchführung von Machbarkeitsworkshops</a:t>
          </a:r>
          <a:endParaRPr lang="fr-FR" sz="1100" b="1" dirty="0">
            <a:solidFill>
              <a:schemeClr val="tx1"/>
            </a:solidFill>
          </a:endParaRPr>
        </a:p>
      </dgm:t>
    </dgm:pt>
    <dgm:pt modelId="{58389DB5-EFB0-4385-9541-DD7D1212D71A}" type="parTrans" cxnId="{B0D2532F-511B-413E-8390-04CB55A5751C}">
      <dgm:prSet/>
      <dgm:spPr/>
      <dgm:t>
        <a:bodyPr/>
        <a:lstStyle/>
        <a:p>
          <a:endParaRPr lang="de-DE"/>
        </a:p>
      </dgm:t>
    </dgm:pt>
    <dgm:pt modelId="{CADA95ED-812E-4E8D-972A-3FD1703EB0D2}" type="sibTrans" cxnId="{B0D2532F-511B-413E-8390-04CB55A5751C}">
      <dgm:prSet/>
      <dgm:spPr/>
      <dgm:t>
        <a:bodyPr/>
        <a:lstStyle/>
        <a:p>
          <a:endParaRPr lang="de-DE"/>
        </a:p>
      </dgm:t>
    </dgm:pt>
    <dgm:pt modelId="{51FAA707-CE23-4905-9C10-06D3D0D65592}">
      <dgm:prSet phldrT="[Texte]" custT="1"/>
      <dgm:spPr>
        <a:effectLst>
          <a:glow rad="63500">
            <a:schemeClr val="accent4">
              <a:satMod val="175000"/>
              <a:alpha val="40000"/>
            </a:schemeClr>
          </a:glow>
        </a:effectLst>
      </dgm:spPr>
      <dgm:t>
        <a:bodyPr/>
        <a:lstStyle/>
        <a:p>
          <a:r>
            <a:rPr lang="de-CH" sz="1100" b="1" dirty="0">
              <a:solidFill>
                <a:schemeClr val="tx1"/>
              </a:solidFill>
            </a:rPr>
            <a:t>6. Erstellung des Schlussberichts </a:t>
          </a:r>
          <a:endParaRPr lang="fr-FR" sz="1100" b="1" dirty="0">
            <a:solidFill>
              <a:schemeClr val="tx1"/>
            </a:solidFill>
          </a:endParaRPr>
        </a:p>
      </dgm:t>
    </dgm:pt>
    <dgm:pt modelId="{41AEC550-032C-4A1B-B1EE-886975567951}" type="parTrans" cxnId="{12294BAA-6623-4031-9019-A60B815029F5}">
      <dgm:prSet/>
      <dgm:spPr/>
      <dgm:t>
        <a:bodyPr/>
        <a:lstStyle/>
        <a:p>
          <a:endParaRPr lang="de-DE"/>
        </a:p>
      </dgm:t>
    </dgm:pt>
    <dgm:pt modelId="{B17A719F-1833-43A3-A4D6-51BF1FB1D4D3}" type="sibTrans" cxnId="{12294BAA-6623-4031-9019-A60B815029F5}">
      <dgm:prSet/>
      <dgm:spPr/>
      <dgm:t>
        <a:bodyPr/>
        <a:lstStyle/>
        <a:p>
          <a:endParaRPr lang="de-DE"/>
        </a:p>
      </dgm:t>
    </dgm:pt>
    <dgm:pt modelId="{61BC7761-FAE9-4641-A8A2-049EDFDA4DFE}" type="pres">
      <dgm:prSet presAssocID="{D0212F9D-99A1-764D-96B4-F18FB9C86EAE}" presName="linearFlow" presStyleCnt="0">
        <dgm:presLayoutVars>
          <dgm:resizeHandles val="exact"/>
        </dgm:presLayoutVars>
      </dgm:prSet>
      <dgm:spPr/>
    </dgm:pt>
    <dgm:pt modelId="{0969FED9-078D-6643-8AFE-29A9626DA30E}" type="pres">
      <dgm:prSet presAssocID="{D5820B93-2E8E-B24E-A123-AC6900DD60EC}" presName="node" presStyleLbl="node1" presStyleIdx="0" presStyleCnt="6" custScaleX="186478">
        <dgm:presLayoutVars>
          <dgm:bulletEnabled val="1"/>
        </dgm:presLayoutVars>
      </dgm:prSet>
      <dgm:spPr/>
    </dgm:pt>
    <dgm:pt modelId="{7A9B7A00-C4ED-6B47-BFA7-19D6C557A1D5}" type="pres">
      <dgm:prSet presAssocID="{BDF0276B-D97A-0F4B-A285-02EEAAD3B768}" presName="sibTrans" presStyleLbl="sibTrans2D1" presStyleIdx="0" presStyleCnt="5"/>
      <dgm:spPr/>
    </dgm:pt>
    <dgm:pt modelId="{56EFDFAD-6890-6846-82EC-A9401D247749}" type="pres">
      <dgm:prSet presAssocID="{BDF0276B-D97A-0F4B-A285-02EEAAD3B768}" presName="connectorText" presStyleLbl="sibTrans2D1" presStyleIdx="0" presStyleCnt="5"/>
      <dgm:spPr/>
    </dgm:pt>
    <dgm:pt modelId="{531F3EF8-98F3-B64B-8147-5B4E6828A585}" type="pres">
      <dgm:prSet presAssocID="{7E6D4F96-8442-B249-925C-8A705510EAE6}" presName="node" presStyleLbl="node1" presStyleIdx="1" presStyleCnt="6" custScaleX="183918">
        <dgm:presLayoutVars>
          <dgm:bulletEnabled val="1"/>
        </dgm:presLayoutVars>
      </dgm:prSet>
      <dgm:spPr/>
    </dgm:pt>
    <dgm:pt modelId="{364ABFE0-56E6-C640-B3FA-FBF05448482B}" type="pres">
      <dgm:prSet presAssocID="{2915F518-45CF-884D-9342-DE43CAC3DEE5}" presName="sibTrans" presStyleLbl="sibTrans2D1" presStyleIdx="1" presStyleCnt="5"/>
      <dgm:spPr/>
    </dgm:pt>
    <dgm:pt modelId="{6D4AAA25-43D6-2744-82E4-5251D908063F}" type="pres">
      <dgm:prSet presAssocID="{2915F518-45CF-884D-9342-DE43CAC3DEE5}" presName="connectorText" presStyleLbl="sibTrans2D1" presStyleIdx="1" presStyleCnt="5"/>
      <dgm:spPr/>
    </dgm:pt>
    <dgm:pt modelId="{945DCD82-F5FD-D549-A8E2-E97F73C1BB01}" type="pres">
      <dgm:prSet presAssocID="{3FB146B3-A1F8-1A4A-B478-CC0F51010689}" presName="node" presStyleLbl="node1" presStyleIdx="2" presStyleCnt="6" custScaleX="188025" custScaleY="130404">
        <dgm:presLayoutVars>
          <dgm:bulletEnabled val="1"/>
        </dgm:presLayoutVars>
      </dgm:prSet>
      <dgm:spPr/>
    </dgm:pt>
    <dgm:pt modelId="{D8828FB2-4167-734A-A521-FB7C331653A6}" type="pres">
      <dgm:prSet presAssocID="{0F409304-F290-FC46-B6BB-4F102CECCDFD}" presName="sibTrans" presStyleLbl="sibTrans2D1" presStyleIdx="2" presStyleCnt="5"/>
      <dgm:spPr/>
    </dgm:pt>
    <dgm:pt modelId="{C953C069-BCB0-7D44-8844-1E1DD8E067BB}" type="pres">
      <dgm:prSet presAssocID="{0F409304-F290-FC46-B6BB-4F102CECCDFD}" presName="connectorText" presStyleLbl="sibTrans2D1" presStyleIdx="2" presStyleCnt="5"/>
      <dgm:spPr/>
    </dgm:pt>
    <dgm:pt modelId="{EEB35017-1A18-F843-86F8-72C4D7F27F1A}" type="pres">
      <dgm:prSet presAssocID="{AE977287-5C1D-8643-9FF3-2EF1222F89D0}" presName="node" presStyleLbl="node1" presStyleIdx="3" presStyleCnt="6" custScaleX="186478">
        <dgm:presLayoutVars>
          <dgm:bulletEnabled val="1"/>
        </dgm:presLayoutVars>
      </dgm:prSet>
      <dgm:spPr/>
    </dgm:pt>
    <dgm:pt modelId="{55290667-37CD-4BC7-933D-77C0FC33E6B2}" type="pres">
      <dgm:prSet presAssocID="{CCC3DE4E-5AAF-F844-9035-A0E021FB2EA7}" presName="sibTrans" presStyleLbl="sibTrans2D1" presStyleIdx="3" presStyleCnt="5"/>
      <dgm:spPr/>
    </dgm:pt>
    <dgm:pt modelId="{E31EA34A-6B16-47B7-98B4-9B9CAAA64BF3}" type="pres">
      <dgm:prSet presAssocID="{CCC3DE4E-5AAF-F844-9035-A0E021FB2EA7}" presName="connectorText" presStyleLbl="sibTrans2D1" presStyleIdx="3" presStyleCnt="5"/>
      <dgm:spPr/>
    </dgm:pt>
    <dgm:pt modelId="{4F80AD1B-64F5-41C1-8921-E1B5943EA59F}" type="pres">
      <dgm:prSet presAssocID="{E0CFA724-583B-4D78-97EB-879821B85246}" presName="node" presStyleLbl="node1" presStyleIdx="4" presStyleCnt="6" custScaleX="184384">
        <dgm:presLayoutVars>
          <dgm:bulletEnabled val="1"/>
        </dgm:presLayoutVars>
      </dgm:prSet>
      <dgm:spPr/>
    </dgm:pt>
    <dgm:pt modelId="{D46E6F91-DFC3-4EE6-8E36-49887CED5E28}" type="pres">
      <dgm:prSet presAssocID="{CADA95ED-812E-4E8D-972A-3FD1703EB0D2}" presName="sibTrans" presStyleLbl="sibTrans2D1" presStyleIdx="4" presStyleCnt="5"/>
      <dgm:spPr/>
    </dgm:pt>
    <dgm:pt modelId="{545C9289-D1C5-4E8E-88DA-B5C1D1D581B0}" type="pres">
      <dgm:prSet presAssocID="{CADA95ED-812E-4E8D-972A-3FD1703EB0D2}" presName="connectorText" presStyleLbl="sibTrans2D1" presStyleIdx="4" presStyleCnt="5"/>
      <dgm:spPr/>
    </dgm:pt>
    <dgm:pt modelId="{35F35105-FCEA-4A8E-94AE-44B43F30214B}" type="pres">
      <dgm:prSet presAssocID="{51FAA707-CE23-4905-9C10-06D3D0D65592}" presName="node" presStyleLbl="node1" presStyleIdx="5" presStyleCnt="6" custScaleX="184384">
        <dgm:presLayoutVars>
          <dgm:bulletEnabled val="1"/>
        </dgm:presLayoutVars>
      </dgm:prSet>
      <dgm:spPr/>
    </dgm:pt>
  </dgm:ptLst>
  <dgm:cxnLst>
    <dgm:cxn modelId="{48838504-7FB5-4113-8403-A989D26CE085}" type="presOf" srcId="{CCC3DE4E-5AAF-F844-9035-A0E021FB2EA7}" destId="{55290667-37CD-4BC7-933D-77C0FC33E6B2}" srcOrd="0" destOrd="0" presId="urn:microsoft.com/office/officeart/2005/8/layout/process2"/>
    <dgm:cxn modelId="{A6D77E10-D016-8E41-9519-A057BE45B1F6}" type="presOf" srcId="{D5820B93-2E8E-B24E-A123-AC6900DD60EC}" destId="{0969FED9-078D-6643-8AFE-29A9626DA30E}" srcOrd="0" destOrd="0" presId="urn:microsoft.com/office/officeart/2005/8/layout/process2"/>
    <dgm:cxn modelId="{3EC0001D-36F4-D148-870D-08B86E3B368F}" type="presOf" srcId="{3FB146B3-A1F8-1A4A-B478-CC0F51010689}" destId="{945DCD82-F5FD-D549-A8E2-E97F73C1BB01}" srcOrd="0" destOrd="0" presId="urn:microsoft.com/office/officeart/2005/8/layout/process2"/>
    <dgm:cxn modelId="{B0D2532F-511B-413E-8390-04CB55A5751C}" srcId="{D0212F9D-99A1-764D-96B4-F18FB9C86EAE}" destId="{E0CFA724-583B-4D78-97EB-879821B85246}" srcOrd="4" destOrd="0" parTransId="{58389DB5-EFB0-4385-9541-DD7D1212D71A}" sibTransId="{CADA95ED-812E-4E8D-972A-3FD1703EB0D2}"/>
    <dgm:cxn modelId="{FA085A5F-37C4-F948-BE87-4F3B2DBE7514}" type="presOf" srcId="{2915F518-45CF-884D-9342-DE43CAC3DEE5}" destId="{364ABFE0-56E6-C640-B3FA-FBF05448482B}" srcOrd="0" destOrd="0" presId="urn:microsoft.com/office/officeart/2005/8/layout/process2"/>
    <dgm:cxn modelId="{FAD80741-2E38-3B40-96A5-9EBF7F5C9293}" srcId="{D0212F9D-99A1-764D-96B4-F18FB9C86EAE}" destId="{AE977287-5C1D-8643-9FF3-2EF1222F89D0}" srcOrd="3" destOrd="0" parTransId="{5D657489-2B74-FB4B-A5C8-4F86DA661C6F}" sibTransId="{CCC3DE4E-5AAF-F844-9035-A0E021FB2EA7}"/>
    <dgm:cxn modelId="{E0BE4944-6ED2-C548-A59D-C1A795A53EF1}" type="presOf" srcId="{7E6D4F96-8442-B249-925C-8A705510EAE6}" destId="{531F3EF8-98F3-B64B-8147-5B4E6828A585}" srcOrd="0" destOrd="0" presId="urn:microsoft.com/office/officeart/2005/8/layout/process2"/>
    <dgm:cxn modelId="{A0866345-F277-3645-84A4-4F709EBA6FD1}" type="presOf" srcId="{D0212F9D-99A1-764D-96B4-F18FB9C86EAE}" destId="{61BC7761-FAE9-4641-A8A2-049EDFDA4DFE}" srcOrd="0" destOrd="0" presId="urn:microsoft.com/office/officeart/2005/8/layout/process2"/>
    <dgm:cxn modelId="{98AEA96B-5BD6-443A-80FD-092A4804B35E}" type="presOf" srcId="{CCC3DE4E-5AAF-F844-9035-A0E021FB2EA7}" destId="{E31EA34A-6B16-47B7-98B4-9B9CAAA64BF3}" srcOrd="1" destOrd="0" presId="urn:microsoft.com/office/officeart/2005/8/layout/process2"/>
    <dgm:cxn modelId="{89C3F26C-8B89-49EB-84D1-F658D177245D}" type="presOf" srcId="{E0CFA724-583B-4D78-97EB-879821B85246}" destId="{4F80AD1B-64F5-41C1-8921-E1B5943EA59F}" srcOrd="0" destOrd="0" presId="urn:microsoft.com/office/officeart/2005/8/layout/process2"/>
    <dgm:cxn modelId="{30A7434D-EE8B-438C-873A-06FDA9C50442}" type="presOf" srcId="{CADA95ED-812E-4E8D-972A-3FD1703EB0D2}" destId="{545C9289-D1C5-4E8E-88DA-B5C1D1D581B0}" srcOrd="1" destOrd="0" presId="urn:microsoft.com/office/officeart/2005/8/layout/process2"/>
    <dgm:cxn modelId="{60AE1B6F-487E-EB46-B02A-FF7FDD47FA8C}" type="presOf" srcId="{0F409304-F290-FC46-B6BB-4F102CECCDFD}" destId="{C953C069-BCB0-7D44-8844-1E1DD8E067BB}" srcOrd="1" destOrd="0" presId="urn:microsoft.com/office/officeart/2005/8/layout/process2"/>
    <dgm:cxn modelId="{2CBAF250-C842-0D41-A58E-128012EC15A7}" type="presOf" srcId="{AE977287-5C1D-8643-9FF3-2EF1222F89D0}" destId="{EEB35017-1A18-F843-86F8-72C4D7F27F1A}" srcOrd="0" destOrd="0" presId="urn:microsoft.com/office/officeart/2005/8/layout/process2"/>
    <dgm:cxn modelId="{DF6AB187-59E4-6041-B2F0-796BB7BCB695}" type="presOf" srcId="{2915F518-45CF-884D-9342-DE43CAC3DEE5}" destId="{6D4AAA25-43D6-2744-82E4-5251D908063F}" srcOrd="1" destOrd="0" presId="urn:microsoft.com/office/officeart/2005/8/layout/process2"/>
    <dgm:cxn modelId="{0D40C589-1D86-0F4C-8BE4-2D610D99E509}" type="presOf" srcId="{0F409304-F290-FC46-B6BB-4F102CECCDFD}" destId="{D8828FB2-4167-734A-A521-FB7C331653A6}" srcOrd="0" destOrd="0" presId="urn:microsoft.com/office/officeart/2005/8/layout/process2"/>
    <dgm:cxn modelId="{29D7EA8B-9854-43BD-AE7B-7A939F33FD25}" type="presOf" srcId="{CADA95ED-812E-4E8D-972A-3FD1703EB0D2}" destId="{D46E6F91-DFC3-4EE6-8E36-49887CED5E28}" srcOrd="0" destOrd="0" presId="urn:microsoft.com/office/officeart/2005/8/layout/process2"/>
    <dgm:cxn modelId="{E465D894-7827-EB45-B23B-55F171AFB3FD}" srcId="{D0212F9D-99A1-764D-96B4-F18FB9C86EAE}" destId="{7E6D4F96-8442-B249-925C-8A705510EAE6}" srcOrd="1" destOrd="0" parTransId="{98EA996B-A95D-0146-B4EA-4E682E59715E}" sibTransId="{2915F518-45CF-884D-9342-DE43CAC3DEE5}"/>
    <dgm:cxn modelId="{12294BAA-6623-4031-9019-A60B815029F5}" srcId="{D0212F9D-99A1-764D-96B4-F18FB9C86EAE}" destId="{51FAA707-CE23-4905-9C10-06D3D0D65592}" srcOrd="5" destOrd="0" parTransId="{41AEC550-032C-4A1B-B1EE-886975567951}" sibTransId="{B17A719F-1833-43A3-A4D6-51BF1FB1D4D3}"/>
    <dgm:cxn modelId="{E93FA7D0-B612-B340-B5C8-EEF1F66A8600}" type="presOf" srcId="{BDF0276B-D97A-0F4B-A285-02EEAAD3B768}" destId="{7A9B7A00-C4ED-6B47-BFA7-19D6C557A1D5}" srcOrd="0" destOrd="0" presId="urn:microsoft.com/office/officeart/2005/8/layout/process2"/>
    <dgm:cxn modelId="{F5F246D2-0CC8-6047-B45A-58CF96CDB19A}" srcId="{D0212F9D-99A1-764D-96B4-F18FB9C86EAE}" destId="{D5820B93-2E8E-B24E-A123-AC6900DD60EC}" srcOrd="0" destOrd="0" parTransId="{08063487-6999-294F-9295-504713C723A6}" sibTransId="{BDF0276B-D97A-0F4B-A285-02EEAAD3B768}"/>
    <dgm:cxn modelId="{DB1E79E0-4C5C-DB4B-8366-D419B74CF72E}" type="presOf" srcId="{BDF0276B-D97A-0F4B-A285-02EEAAD3B768}" destId="{56EFDFAD-6890-6846-82EC-A9401D247749}" srcOrd="1" destOrd="0" presId="urn:microsoft.com/office/officeart/2005/8/layout/process2"/>
    <dgm:cxn modelId="{EACDD6E7-3087-4C7B-8591-2EF0C6E575D4}" type="presOf" srcId="{51FAA707-CE23-4905-9C10-06D3D0D65592}" destId="{35F35105-FCEA-4A8E-94AE-44B43F30214B}" srcOrd="0" destOrd="0" presId="urn:microsoft.com/office/officeart/2005/8/layout/process2"/>
    <dgm:cxn modelId="{2C8BE5F3-8B2B-1F4C-953F-90B17B18D558}" srcId="{D0212F9D-99A1-764D-96B4-F18FB9C86EAE}" destId="{3FB146B3-A1F8-1A4A-B478-CC0F51010689}" srcOrd="2" destOrd="0" parTransId="{59325783-F3AC-6D47-B41C-CD734322F065}" sibTransId="{0F409304-F290-FC46-B6BB-4F102CECCDFD}"/>
    <dgm:cxn modelId="{3D592091-C56C-3245-B524-38DD2DC363FF}" type="presParOf" srcId="{61BC7761-FAE9-4641-A8A2-049EDFDA4DFE}" destId="{0969FED9-078D-6643-8AFE-29A9626DA30E}" srcOrd="0" destOrd="0" presId="urn:microsoft.com/office/officeart/2005/8/layout/process2"/>
    <dgm:cxn modelId="{1DB1F134-4AC1-8147-B407-C1A3E8EA2FBA}" type="presParOf" srcId="{61BC7761-FAE9-4641-A8A2-049EDFDA4DFE}" destId="{7A9B7A00-C4ED-6B47-BFA7-19D6C557A1D5}" srcOrd="1" destOrd="0" presId="urn:microsoft.com/office/officeart/2005/8/layout/process2"/>
    <dgm:cxn modelId="{92D4CA81-DC7F-D34D-8B54-B03DEA5BDDD1}" type="presParOf" srcId="{7A9B7A00-C4ED-6B47-BFA7-19D6C557A1D5}" destId="{56EFDFAD-6890-6846-82EC-A9401D247749}" srcOrd="0" destOrd="0" presId="urn:microsoft.com/office/officeart/2005/8/layout/process2"/>
    <dgm:cxn modelId="{269086B9-3E4F-124B-A488-4D13DAD87B06}" type="presParOf" srcId="{61BC7761-FAE9-4641-A8A2-049EDFDA4DFE}" destId="{531F3EF8-98F3-B64B-8147-5B4E6828A585}" srcOrd="2" destOrd="0" presId="urn:microsoft.com/office/officeart/2005/8/layout/process2"/>
    <dgm:cxn modelId="{2F77DC0C-6521-9645-96BA-F6B9BFC9445B}" type="presParOf" srcId="{61BC7761-FAE9-4641-A8A2-049EDFDA4DFE}" destId="{364ABFE0-56E6-C640-B3FA-FBF05448482B}" srcOrd="3" destOrd="0" presId="urn:microsoft.com/office/officeart/2005/8/layout/process2"/>
    <dgm:cxn modelId="{C5CA87ED-C880-5241-993F-CC8656E63CFA}" type="presParOf" srcId="{364ABFE0-56E6-C640-B3FA-FBF05448482B}" destId="{6D4AAA25-43D6-2744-82E4-5251D908063F}" srcOrd="0" destOrd="0" presId="urn:microsoft.com/office/officeart/2005/8/layout/process2"/>
    <dgm:cxn modelId="{F8541C00-E473-D942-B55F-2107AF966496}" type="presParOf" srcId="{61BC7761-FAE9-4641-A8A2-049EDFDA4DFE}" destId="{945DCD82-F5FD-D549-A8E2-E97F73C1BB01}" srcOrd="4" destOrd="0" presId="urn:microsoft.com/office/officeart/2005/8/layout/process2"/>
    <dgm:cxn modelId="{6B557CD7-00B4-0E4A-91CA-BD7A048DB9B0}" type="presParOf" srcId="{61BC7761-FAE9-4641-A8A2-049EDFDA4DFE}" destId="{D8828FB2-4167-734A-A521-FB7C331653A6}" srcOrd="5" destOrd="0" presId="urn:microsoft.com/office/officeart/2005/8/layout/process2"/>
    <dgm:cxn modelId="{603658AE-F177-674A-B3B0-690895253D8F}" type="presParOf" srcId="{D8828FB2-4167-734A-A521-FB7C331653A6}" destId="{C953C069-BCB0-7D44-8844-1E1DD8E067BB}" srcOrd="0" destOrd="0" presId="urn:microsoft.com/office/officeart/2005/8/layout/process2"/>
    <dgm:cxn modelId="{8904C8BE-2452-2A4D-B9AC-C6FCBC2E36AA}" type="presParOf" srcId="{61BC7761-FAE9-4641-A8A2-049EDFDA4DFE}" destId="{EEB35017-1A18-F843-86F8-72C4D7F27F1A}" srcOrd="6" destOrd="0" presId="urn:microsoft.com/office/officeart/2005/8/layout/process2"/>
    <dgm:cxn modelId="{FB15192D-8421-46A0-8A96-E773676E8949}" type="presParOf" srcId="{61BC7761-FAE9-4641-A8A2-049EDFDA4DFE}" destId="{55290667-37CD-4BC7-933D-77C0FC33E6B2}" srcOrd="7" destOrd="0" presId="urn:microsoft.com/office/officeart/2005/8/layout/process2"/>
    <dgm:cxn modelId="{FCF03062-6343-49EE-9310-7374FB4A8D09}" type="presParOf" srcId="{55290667-37CD-4BC7-933D-77C0FC33E6B2}" destId="{E31EA34A-6B16-47B7-98B4-9B9CAAA64BF3}" srcOrd="0" destOrd="0" presId="urn:microsoft.com/office/officeart/2005/8/layout/process2"/>
    <dgm:cxn modelId="{B1654921-5E84-4A23-9579-08B61BD8FFF1}" type="presParOf" srcId="{61BC7761-FAE9-4641-A8A2-049EDFDA4DFE}" destId="{4F80AD1B-64F5-41C1-8921-E1B5943EA59F}" srcOrd="8" destOrd="0" presId="urn:microsoft.com/office/officeart/2005/8/layout/process2"/>
    <dgm:cxn modelId="{4C03332E-D97F-4DC3-82D7-2B663BEFBC32}" type="presParOf" srcId="{61BC7761-FAE9-4641-A8A2-049EDFDA4DFE}" destId="{D46E6F91-DFC3-4EE6-8E36-49887CED5E28}" srcOrd="9" destOrd="0" presId="urn:microsoft.com/office/officeart/2005/8/layout/process2"/>
    <dgm:cxn modelId="{183B82A7-E6D7-4310-847E-891C304E68E1}" type="presParOf" srcId="{D46E6F91-DFC3-4EE6-8E36-49887CED5E28}" destId="{545C9289-D1C5-4E8E-88DA-B5C1D1D581B0}" srcOrd="0" destOrd="0" presId="urn:microsoft.com/office/officeart/2005/8/layout/process2"/>
    <dgm:cxn modelId="{B2CD3BBD-E57E-4232-83C4-84E288A1C679}" type="presParOf" srcId="{61BC7761-FAE9-4641-A8A2-049EDFDA4DFE}" destId="{35F35105-FCEA-4A8E-94AE-44B43F30214B}" srcOrd="1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E5479-0275-4169-B7F2-508AA74FA3B3}" type="doc">
      <dgm:prSet loTypeId="urn:microsoft.com/office/officeart/2005/8/layout/hierarchy3" loCatId="relationship" qsTypeId="urn:microsoft.com/office/officeart/2005/8/quickstyle/simple5" qsCatId="simple" csTypeId="urn:microsoft.com/office/officeart/2005/8/colors/accent1_2" csCatId="accent1" phldr="1"/>
      <dgm:spPr/>
      <dgm:t>
        <a:bodyPr/>
        <a:lstStyle/>
        <a:p>
          <a:endParaRPr lang="de-CH"/>
        </a:p>
      </dgm:t>
    </dgm:pt>
    <dgm:pt modelId="{D4923968-435E-4582-8C42-050BFE1CA6A0}">
      <dgm:prSet phldrT="[Text]" custT="1"/>
      <dgm:spPr/>
      <dgm:t>
        <a:bodyPr/>
        <a:lstStyle/>
        <a:p>
          <a:r>
            <a:rPr lang="de-CH" sz="2000">
              <a:solidFill>
                <a:schemeClr val="tx1"/>
              </a:solidFill>
            </a:rPr>
            <a:t>Methodisches Vorgehen</a:t>
          </a:r>
        </a:p>
      </dgm:t>
    </dgm:pt>
    <dgm:pt modelId="{02EC4B65-D430-4553-A1BD-E4ED0CC8CC5D}" type="parTrans" cxnId="{1C4CEB7C-787F-4AC5-ADDD-BF4FEA92596F}">
      <dgm:prSet/>
      <dgm:spPr/>
      <dgm:t>
        <a:bodyPr/>
        <a:lstStyle/>
        <a:p>
          <a:endParaRPr lang="de-CH">
            <a:solidFill>
              <a:schemeClr val="tx1"/>
            </a:solidFill>
          </a:endParaRPr>
        </a:p>
      </dgm:t>
    </dgm:pt>
    <dgm:pt modelId="{EAFD9C91-5DCC-411F-9EDE-17CC4573B6A5}" type="sibTrans" cxnId="{1C4CEB7C-787F-4AC5-ADDD-BF4FEA92596F}">
      <dgm:prSet/>
      <dgm:spPr/>
      <dgm:t>
        <a:bodyPr/>
        <a:lstStyle/>
        <a:p>
          <a:endParaRPr lang="de-CH">
            <a:solidFill>
              <a:schemeClr val="tx1"/>
            </a:solidFill>
          </a:endParaRPr>
        </a:p>
      </dgm:t>
    </dgm:pt>
    <dgm:pt modelId="{49BAEDE9-9FFB-474A-81A7-46AC50DD0F62}">
      <dgm:prSet phldrT="[Text]" custT="1"/>
      <dgm:spPr/>
      <dgm:t>
        <a:bodyPr/>
        <a:lstStyle/>
        <a:p>
          <a:r>
            <a:rPr lang="de-CH" sz="1050" dirty="0"/>
            <a:t>Identifikation von Schlüsselpersonen pro Kanton</a:t>
          </a:r>
        </a:p>
      </dgm:t>
    </dgm:pt>
    <dgm:pt modelId="{B539CBBF-EAD3-495C-BFDE-A84EFBC53343}" type="parTrans" cxnId="{1D9EFAD4-49D4-46D1-8C45-E3521B17C042}">
      <dgm:prSet/>
      <dgm:spPr/>
      <dgm:t>
        <a:bodyPr/>
        <a:lstStyle/>
        <a:p>
          <a:endParaRPr lang="de-CH">
            <a:solidFill>
              <a:schemeClr val="tx1"/>
            </a:solidFill>
          </a:endParaRPr>
        </a:p>
      </dgm:t>
    </dgm:pt>
    <dgm:pt modelId="{EB22A798-17AD-4500-B0D5-26DCB92259BE}" type="sibTrans" cxnId="{1D9EFAD4-49D4-46D1-8C45-E3521B17C042}">
      <dgm:prSet/>
      <dgm:spPr/>
      <dgm:t>
        <a:bodyPr/>
        <a:lstStyle/>
        <a:p>
          <a:endParaRPr lang="de-CH">
            <a:solidFill>
              <a:schemeClr val="tx1"/>
            </a:solidFill>
          </a:endParaRPr>
        </a:p>
      </dgm:t>
    </dgm:pt>
    <dgm:pt modelId="{68C7F1C4-1D47-4E4C-952A-37B0FAC3536D}">
      <dgm:prSet phldrT="[Text]" custT="1"/>
      <dgm:spPr/>
      <dgm:t>
        <a:bodyPr/>
        <a:lstStyle/>
        <a:p>
          <a:r>
            <a:rPr lang="de-CH" sz="1050" dirty="0"/>
            <a:t>Zusammenfassende Auswertung pro Kanton</a:t>
          </a:r>
        </a:p>
      </dgm:t>
    </dgm:pt>
    <dgm:pt modelId="{1C0EBF5C-1423-4539-9C9B-AD29EA4717B6}" type="parTrans" cxnId="{98B2DCE9-9D1F-4139-9B58-694BC9F5E289}">
      <dgm:prSet/>
      <dgm:spPr/>
      <dgm:t>
        <a:bodyPr/>
        <a:lstStyle/>
        <a:p>
          <a:endParaRPr lang="de-CH">
            <a:solidFill>
              <a:schemeClr val="tx1"/>
            </a:solidFill>
          </a:endParaRPr>
        </a:p>
      </dgm:t>
    </dgm:pt>
    <dgm:pt modelId="{2258C101-C308-4A11-B13B-29C7122E908D}" type="sibTrans" cxnId="{98B2DCE9-9D1F-4139-9B58-694BC9F5E289}">
      <dgm:prSet/>
      <dgm:spPr/>
      <dgm:t>
        <a:bodyPr/>
        <a:lstStyle/>
        <a:p>
          <a:endParaRPr lang="de-CH">
            <a:solidFill>
              <a:schemeClr val="tx1"/>
            </a:solidFill>
          </a:endParaRPr>
        </a:p>
      </dgm:t>
    </dgm:pt>
    <dgm:pt modelId="{7B5721E5-4941-42BB-9C63-0F5285226F66}">
      <dgm:prSet phldrT="[Text]" custT="1"/>
      <dgm:spPr/>
      <dgm:t>
        <a:bodyPr/>
        <a:lstStyle/>
        <a:p>
          <a:r>
            <a:rPr lang="fr-FR" sz="2000" dirty="0">
              <a:solidFill>
                <a:schemeClr val="tx1"/>
              </a:solidFill>
            </a:rPr>
            <a:t>Approche méthodologique</a:t>
          </a:r>
          <a:endParaRPr lang="de-CH" sz="2000" dirty="0">
            <a:solidFill>
              <a:schemeClr val="tx1"/>
            </a:solidFill>
          </a:endParaRPr>
        </a:p>
      </dgm:t>
    </dgm:pt>
    <dgm:pt modelId="{4E6445C0-9980-4523-931F-05064C5D9D22}" type="parTrans" cxnId="{1AE605C4-E123-46E3-B3D2-430D644C09DD}">
      <dgm:prSet/>
      <dgm:spPr/>
      <dgm:t>
        <a:bodyPr/>
        <a:lstStyle/>
        <a:p>
          <a:endParaRPr lang="de-CH">
            <a:solidFill>
              <a:schemeClr val="tx1"/>
            </a:solidFill>
          </a:endParaRPr>
        </a:p>
      </dgm:t>
    </dgm:pt>
    <dgm:pt modelId="{889D0F2A-E123-46AF-BC0D-3BC5C63FCB96}" type="sibTrans" cxnId="{1AE605C4-E123-46E3-B3D2-430D644C09DD}">
      <dgm:prSet/>
      <dgm:spPr/>
      <dgm:t>
        <a:bodyPr/>
        <a:lstStyle/>
        <a:p>
          <a:endParaRPr lang="de-CH">
            <a:solidFill>
              <a:schemeClr val="tx1"/>
            </a:solidFill>
          </a:endParaRPr>
        </a:p>
      </dgm:t>
    </dgm:pt>
    <dgm:pt modelId="{0612629A-DA39-4F83-97C6-EF5B24DB5166}">
      <dgm:prSet phldrT="[Text]" custT="1"/>
      <dgm:spPr/>
      <dgm:t>
        <a:bodyPr/>
        <a:lstStyle/>
        <a:p>
          <a:pPr>
            <a:buFont typeface="+mj-lt"/>
            <a:buAutoNum type="arabicPeriod"/>
          </a:pPr>
          <a:r>
            <a:rPr lang="fr-FR" sz="1100" b="0" dirty="0"/>
            <a:t>Analyse synthétique par canton</a:t>
          </a:r>
          <a:endParaRPr lang="de-CH" sz="1100" b="0" dirty="0"/>
        </a:p>
      </dgm:t>
    </dgm:pt>
    <dgm:pt modelId="{61AEE12D-256D-4F46-91E9-DC9C2330B5CD}" type="parTrans" cxnId="{D65EA83A-BF71-44E0-A69C-47F04D5848CA}">
      <dgm:prSet/>
      <dgm:spPr/>
      <dgm:t>
        <a:bodyPr/>
        <a:lstStyle/>
        <a:p>
          <a:endParaRPr lang="de-CH">
            <a:solidFill>
              <a:schemeClr val="tx1"/>
            </a:solidFill>
          </a:endParaRPr>
        </a:p>
      </dgm:t>
    </dgm:pt>
    <dgm:pt modelId="{92D38115-B5C7-4E5B-A417-8C5464F3FC3B}" type="sibTrans" cxnId="{D65EA83A-BF71-44E0-A69C-47F04D5848CA}">
      <dgm:prSet/>
      <dgm:spPr/>
      <dgm:t>
        <a:bodyPr/>
        <a:lstStyle/>
        <a:p>
          <a:endParaRPr lang="de-CH">
            <a:solidFill>
              <a:schemeClr val="tx1"/>
            </a:solidFill>
          </a:endParaRPr>
        </a:p>
      </dgm:t>
    </dgm:pt>
    <dgm:pt modelId="{9605B69E-9BAD-48B0-BFFF-83C2D227CC92}">
      <dgm:prSet custT="1"/>
      <dgm:spPr/>
      <dgm:t>
        <a:bodyPr/>
        <a:lstStyle/>
        <a:p>
          <a:r>
            <a:rPr lang="fr-FR" sz="1100" b="0" dirty="0"/>
            <a:t>Identification des personnes-clés par canton</a:t>
          </a:r>
          <a:endParaRPr lang="de-CH" sz="1100" b="0" dirty="0"/>
        </a:p>
      </dgm:t>
    </dgm:pt>
    <dgm:pt modelId="{695576D7-E0AA-4703-ADBC-79AB6380AE95}" type="parTrans" cxnId="{3C0CBED8-0EC4-447F-9F8A-6CF7E4B08C50}">
      <dgm:prSet/>
      <dgm:spPr/>
      <dgm:t>
        <a:bodyPr/>
        <a:lstStyle/>
        <a:p>
          <a:endParaRPr lang="de-CH">
            <a:solidFill>
              <a:schemeClr val="tx1"/>
            </a:solidFill>
          </a:endParaRPr>
        </a:p>
      </dgm:t>
    </dgm:pt>
    <dgm:pt modelId="{724A9258-92EB-4A59-8132-215F15DA63BC}" type="sibTrans" cxnId="{3C0CBED8-0EC4-447F-9F8A-6CF7E4B08C50}">
      <dgm:prSet/>
      <dgm:spPr/>
      <dgm:t>
        <a:bodyPr/>
        <a:lstStyle/>
        <a:p>
          <a:endParaRPr lang="de-CH">
            <a:solidFill>
              <a:schemeClr val="tx1"/>
            </a:solidFill>
          </a:endParaRPr>
        </a:p>
      </dgm:t>
    </dgm:pt>
    <dgm:pt modelId="{7D2597D1-603E-490F-A95F-E042225036E2}">
      <dgm:prSet custT="1"/>
      <dgm:spPr/>
      <dgm:t>
        <a:bodyPr/>
        <a:lstStyle/>
        <a:p>
          <a:r>
            <a:rPr lang="fr-CH" sz="1100" b="0" dirty="0"/>
            <a:t>Contact par courriel avec les directions des services cantonaux </a:t>
          </a:r>
          <a:endParaRPr lang="de-CH" sz="1100" b="0" dirty="0"/>
        </a:p>
      </dgm:t>
    </dgm:pt>
    <dgm:pt modelId="{DB4C1654-2822-489D-8C8F-1D4D75274922}" type="parTrans" cxnId="{5D045A65-F845-462F-82C5-62888CC40A75}">
      <dgm:prSet/>
      <dgm:spPr/>
      <dgm:t>
        <a:bodyPr/>
        <a:lstStyle/>
        <a:p>
          <a:endParaRPr lang="de-CH">
            <a:solidFill>
              <a:schemeClr val="tx1"/>
            </a:solidFill>
          </a:endParaRPr>
        </a:p>
      </dgm:t>
    </dgm:pt>
    <dgm:pt modelId="{14A75222-D32E-47AD-AD00-20A4F27E00B4}" type="sibTrans" cxnId="{5D045A65-F845-462F-82C5-62888CC40A75}">
      <dgm:prSet/>
      <dgm:spPr/>
      <dgm:t>
        <a:bodyPr/>
        <a:lstStyle/>
        <a:p>
          <a:endParaRPr lang="de-CH">
            <a:solidFill>
              <a:schemeClr val="tx1"/>
            </a:solidFill>
          </a:endParaRPr>
        </a:p>
      </dgm:t>
    </dgm:pt>
    <dgm:pt modelId="{837ABA47-64D7-4BFE-B798-26CB1E042D30}">
      <dgm:prSet custT="1"/>
      <dgm:spPr/>
      <dgm:t>
        <a:bodyPr/>
        <a:lstStyle/>
        <a:p>
          <a:pPr>
            <a:buFont typeface="+mj-lt"/>
            <a:buAutoNum type="arabicPeriod"/>
          </a:pPr>
          <a:r>
            <a:rPr lang="fr-CH" sz="1100" b="0"/>
            <a:t>Contact par courriel avec les personnes-clés (niveau opérationnel)</a:t>
          </a:r>
          <a:endParaRPr lang="de-CH" sz="1100" b="0"/>
        </a:p>
      </dgm:t>
    </dgm:pt>
    <dgm:pt modelId="{E9994381-E370-46EB-A264-DF81F76FC867}" type="parTrans" cxnId="{7A922A67-B9F6-4389-BFEA-AF1DBFC1A5BF}">
      <dgm:prSet/>
      <dgm:spPr/>
      <dgm:t>
        <a:bodyPr/>
        <a:lstStyle/>
        <a:p>
          <a:endParaRPr lang="de-CH">
            <a:solidFill>
              <a:schemeClr val="tx1"/>
            </a:solidFill>
          </a:endParaRPr>
        </a:p>
      </dgm:t>
    </dgm:pt>
    <dgm:pt modelId="{38399830-C457-4D07-BE42-2A9458442E44}" type="sibTrans" cxnId="{7A922A67-B9F6-4389-BFEA-AF1DBFC1A5BF}">
      <dgm:prSet/>
      <dgm:spPr/>
      <dgm:t>
        <a:bodyPr/>
        <a:lstStyle/>
        <a:p>
          <a:endParaRPr lang="de-CH">
            <a:solidFill>
              <a:schemeClr val="tx1"/>
            </a:solidFill>
          </a:endParaRPr>
        </a:p>
      </dgm:t>
    </dgm:pt>
    <dgm:pt modelId="{F1EFD6A5-013D-461D-A7DB-960D021F5C07}">
      <dgm:prSet custT="1"/>
      <dgm:spPr/>
      <dgm:t>
        <a:bodyPr/>
        <a:lstStyle/>
        <a:p>
          <a:pPr>
            <a:buFont typeface="+mj-lt"/>
            <a:buAutoNum type="arabicPeriod"/>
          </a:pPr>
          <a:r>
            <a:rPr lang="fr-CH" sz="1100" b="0" dirty="0"/>
            <a:t>Prise de rendez-vous pour des entretiens par canton (dans l’idéal, rencontrer plusieurs personnes à la fois) </a:t>
          </a:r>
          <a:endParaRPr lang="de-CH" sz="1100" b="0" dirty="0"/>
        </a:p>
      </dgm:t>
    </dgm:pt>
    <dgm:pt modelId="{F80A2F50-0DE4-4A8B-9EC7-168901722DE9}" type="parTrans" cxnId="{8FA4D95A-8C47-49B3-94D6-C196DD35BFFA}">
      <dgm:prSet/>
      <dgm:spPr/>
      <dgm:t>
        <a:bodyPr/>
        <a:lstStyle/>
        <a:p>
          <a:endParaRPr lang="de-CH">
            <a:solidFill>
              <a:schemeClr val="tx1"/>
            </a:solidFill>
          </a:endParaRPr>
        </a:p>
      </dgm:t>
    </dgm:pt>
    <dgm:pt modelId="{6E144F48-6966-472A-A8FE-88ADC9274F30}" type="sibTrans" cxnId="{8FA4D95A-8C47-49B3-94D6-C196DD35BFFA}">
      <dgm:prSet/>
      <dgm:spPr/>
      <dgm:t>
        <a:bodyPr/>
        <a:lstStyle/>
        <a:p>
          <a:endParaRPr lang="de-CH">
            <a:solidFill>
              <a:schemeClr val="tx1"/>
            </a:solidFill>
          </a:endParaRPr>
        </a:p>
      </dgm:t>
    </dgm:pt>
    <dgm:pt modelId="{1EA2D1C8-25DF-4C14-B844-0FC4333A74FE}">
      <dgm:prSet custT="1"/>
      <dgm:spPr/>
      <dgm:t>
        <a:bodyPr/>
        <a:lstStyle/>
        <a:p>
          <a:r>
            <a:rPr lang="de-CH" sz="1100" b="0" err="1"/>
            <a:t>Bref</a:t>
          </a:r>
          <a:r>
            <a:rPr lang="de-CH" sz="1100" b="0"/>
            <a:t> questionnaire en </a:t>
          </a:r>
          <a:r>
            <a:rPr lang="de-CH" sz="1100" b="0" err="1"/>
            <a:t>ligne</a:t>
          </a:r>
          <a:endParaRPr lang="de-CH" sz="1100" b="0"/>
        </a:p>
      </dgm:t>
    </dgm:pt>
    <dgm:pt modelId="{591DBB96-BAA0-42DF-8BDA-3B45C1939FAA}" type="parTrans" cxnId="{7D670C61-32C6-4AD1-A5FD-BA5F7EA793D2}">
      <dgm:prSet/>
      <dgm:spPr/>
      <dgm:t>
        <a:bodyPr/>
        <a:lstStyle/>
        <a:p>
          <a:endParaRPr lang="de-CH">
            <a:solidFill>
              <a:schemeClr val="tx1"/>
            </a:solidFill>
          </a:endParaRPr>
        </a:p>
      </dgm:t>
    </dgm:pt>
    <dgm:pt modelId="{211D3997-8628-4315-9168-344AE9452E30}" type="sibTrans" cxnId="{7D670C61-32C6-4AD1-A5FD-BA5F7EA793D2}">
      <dgm:prSet/>
      <dgm:spPr/>
      <dgm:t>
        <a:bodyPr/>
        <a:lstStyle/>
        <a:p>
          <a:endParaRPr lang="de-CH">
            <a:solidFill>
              <a:schemeClr val="tx1"/>
            </a:solidFill>
          </a:endParaRPr>
        </a:p>
      </dgm:t>
    </dgm:pt>
    <dgm:pt modelId="{23E02481-F9B2-4D81-99AB-6791822892DC}">
      <dgm:prSet custT="1"/>
      <dgm:spPr/>
      <dgm:t>
        <a:bodyPr/>
        <a:lstStyle/>
        <a:p>
          <a:r>
            <a:rPr lang="de-CH" sz="1100" b="0" dirty="0"/>
            <a:t>Analyse des </a:t>
          </a:r>
          <a:r>
            <a:rPr lang="de-CH" sz="1100" b="0" dirty="0" err="1"/>
            <a:t>réponses</a:t>
          </a:r>
          <a:r>
            <a:rPr lang="de-CH" sz="1100" b="0" dirty="0"/>
            <a:t> au </a:t>
          </a:r>
          <a:r>
            <a:rPr lang="de-CH" sz="1100" b="0" dirty="0" err="1"/>
            <a:t>questionnaire</a:t>
          </a:r>
          <a:r>
            <a:rPr lang="de-CH" sz="1100" b="0" dirty="0"/>
            <a:t> et de </a:t>
          </a:r>
          <a:r>
            <a:rPr lang="de-CH" sz="1100" b="0" dirty="0" err="1"/>
            <a:t>documents</a:t>
          </a:r>
          <a:endParaRPr lang="de-CH" sz="1100" b="0" dirty="0"/>
        </a:p>
      </dgm:t>
    </dgm:pt>
    <dgm:pt modelId="{0642DBCD-9531-40A8-896F-4409BC212FC3}" type="parTrans" cxnId="{0530A9BE-982A-43E2-A483-DBEEF79973BD}">
      <dgm:prSet/>
      <dgm:spPr/>
      <dgm:t>
        <a:bodyPr/>
        <a:lstStyle/>
        <a:p>
          <a:endParaRPr lang="de-CH">
            <a:solidFill>
              <a:schemeClr val="tx1"/>
            </a:solidFill>
          </a:endParaRPr>
        </a:p>
      </dgm:t>
    </dgm:pt>
    <dgm:pt modelId="{860D0AAB-98D2-4E8C-9CAD-4165E39BA156}" type="sibTrans" cxnId="{0530A9BE-982A-43E2-A483-DBEEF79973BD}">
      <dgm:prSet/>
      <dgm:spPr/>
      <dgm:t>
        <a:bodyPr/>
        <a:lstStyle/>
        <a:p>
          <a:endParaRPr lang="de-CH">
            <a:solidFill>
              <a:schemeClr val="tx1"/>
            </a:solidFill>
          </a:endParaRPr>
        </a:p>
      </dgm:t>
    </dgm:pt>
    <dgm:pt modelId="{41E768A9-CF90-4D66-91D0-39CD951F16C8}">
      <dgm:prSet custT="1"/>
      <dgm:spPr/>
      <dgm:t>
        <a:bodyPr/>
        <a:lstStyle/>
        <a:p>
          <a:pPr>
            <a:buFont typeface="+mj-lt"/>
            <a:buAutoNum type="arabicPeriod"/>
          </a:pPr>
          <a:r>
            <a:rPr lang="de-CH" sz="1100" b="0" dirty="0"/>
            <a:t>Réalisation des </a:t>
          </a:r>
          <a:r>
            <a:rPr lang="de-CH" sz="1100" b="0" dirty="0" err="1"/>
            <a:t>entretiens</a:t>
          </a:r>
          <a:endParaRPr lang="de-CH" sz="1100" b="0" dirty="0"/>
        </a:p>
      </dgm:t>
    </dgm:pt>
    <dgm:pt modelId="{8C3A4270-242F-41B2-84E9-2CC6B036B64E}" type="parTrans" cxnId="{3F979317-BBC5-4630-99B3-A476229AE05B}">
      <dgm:prSet/>
      <dgm:spPr/>
      <dgm:t>
        <a:bodyPr/>
        <a:lstStyle/>
        <a:p>
          <a:endParaRPr lang="de-CH">
            <a:solidFill>
              <a:schemeClr val="tx1"/>
            </a:solidFill>
          </a:endParaRPr>
        </a:p>
      </dgm:t>
    </dgm:pt>
    <dgm:pt modelId="{D2DD2C8A-5396-4E7B-9C4F-F67E78986B16}" type="sibTrans" cxnId="{3F979317-BBC5-4630-99B3-A476229AE05B}">
      <dgm:prSet/>
      <dgm:spPr/>
      <dgm:t>
        <a:bodyPr/>
        <a:lstStyle/>
        <a:p>
          <a:endParaRPr lang="de-CH">
            <a:solidFill>
              <a:schemeClr val="tx1"/>
            </a:solidFill>
          </a:endParaRPr>
        </a:p>
      </dgm:t>
    </dgm:pt>
    <dgm:pt modelId="{E1E285CB-38EF-4989-A7FF-C35A818FA8A4}">
      <dgm:prSet phldrT="[Text]" custT="1"/>
      <dgm:spPr/>
      <dgm:t>
        <a:bodyPr/>
        <a:lstStyle/>
        <a:p>
          <a:r>
            <a:rPr lang="de-DE" sz="1050" dirty="0"/>
            <a:t>E-Mail-Kontakt mit Leitungspersonen der kantonalen Dienste / Ämter</a:t>
          </a:r>
          <a:endParaRPr lang="de-CH" sz="1050" dirty="0"/>
        </a:p>
      </dgm:t>
    </dgm:pt>
    <dgm:pt modelId="{16251C62-3107-4A6F-AB7D-9F2B4B8DBFD1}" type="parTrans" cxnId="{6423DCA5-8042-44AE-B012-F3D1004C8192}">
      <dgm:prSet/>
      <dgm:spPr/>
      <dgm:t>
        <a:bodyPr/>
        <a:lstStyle/>
        <a:p>
          <a:endParaRPr lang="de-CH">
            <a:solidFill>
              <a:schemeClr val="tx1"/>
            </a:solidFill>
          </a:endParaRPr>
        </a:p>
      </dgm:t>
    </dgm:pt>
    <dgm:pt modelId="{95836145-6B55-4223-837C-3A44B18F6789}" type="sibTrans" cxnId="{6423DCA5-8042-44AE-B012-F3D1004C8192}">
      <dgm:prSet/>
      <dgm:spPr/>
      <dgm:t>
        <a:bodyPr/>
        <a:lstStyle/>
        <a:p>
          <a:endParaRPr lang="de-CH">
            <a:solidFill>
              <a:schemeClr val="tx1"/>
            </a:solidFill>
          </a:endParaRPr>
        </a:p>
      </dgm:t>
    </dgm:pt>
    <dgm:pt modelId="{9B2A45CD-8787-4004-A52B-FB1DF8AEBAFF}">
      <dgm:prSet phldrT="[Text]" custT="1"/>
      <dgm:spPr/>
      <dgm:t>
        <a:bodyPr/>
        <a:lstStyle/>
        <a:p>
          <a:r>
            <a:rPr lang="de-DE" sz="1050"/>
            <a:t>E-Mail-Kontakt mit Schlüsselpersonen auf der operativen Ebene</a:t>
          </a:r>
          <a:endParaRPr lang="de-CH" sz="1050"/>
        </a:p>
      </dgm:t>
    </dgm:pt>
    <dgm:pt modelId="{283587F4-05DB-40AB-AB2F-AF0A81ADA613}" type="parTrans" cxnId="{0E733BF7-3418-4F21-8693-C788D3B9B2F7}">
      <dgm:prSet/>
      <dgm:spPr/>
      <dgm:t>
        <a:bodyPr/>
        <a:lstStyle/>
        <a:p>
          <a:endParaRPr lang="de-CH">
            <a:solidFill>
              <a:schemeClr val="tx1"/>
            </a:solidFill>
          </a:endParaRPr>
        </a:p>
      </dgm:t>
    </dgm:pt>
    <dgm:pt modelId="{880A066A-A7DA-4DBC-8F5D-8DD7FA184ABE}" type="sibTrans" cxnId="{0E733BF7-3418-4F21-8693-C788D3B9B2F7}">
      <dgm:prSet/>
      <dgm:spPr/>
      <dgm:t>
        <a:bodyPr/>
        <a:lstStyle/>
        <a:p>
          <a:endParaRPr lang="de-CH">
            <a:solidFill>
              <a:schemeClr val="tx1"/>
            </a:solidFill>
          </a:endParaRPr>
        </a:p>
      </dgm:t>
    </dgm:pt>
    <dgm:pt modelId="{740759F6-6C6F-42DF-8BB1-D3A1B17FC25E}">
      <dgm:prSet phldrT="[Text]" custT="1"/>
      <dgm:spPr/>
      <dgm:t>
        <a:bodyPr/>
        <a:lstStyle/>
        <a:p>
          <a:r>
            <a:rPr lang="de-DE" sz="1050" dirty="0"/>
            <a:t>Termine für Interviews pro Kanton vereinbaren (im Idealfall mehrere Personen gleichzeitig treffen)</a:t>
          </a:r>
          <a:endParaRPr lang="de-CH" sz="1050" dirty="0"/>
        </a:p>
      </dgm:t>
    </dgm:pt>
    <dgm:pt modelId="{FDB4961B-9DB9-4374-9CFC-33876B2543EF}" type="parTrans" cxnId="{A24B9982-72AD-4DB6-8F8B-A2D93E0E56E7}">
      <dgm:prSet/>
      <dgm:spPr/>
      <dgm:t>
        <a:bodyPr/>
        <a:lstStyle/>
        <a:p>
          <a:endParaRPr lang="de-CH">
            <a:solidFill>
              <a:schemeClr val="tx1"/>
            </a:solidFill>
          </a:endParaRPr>
        </a:p>
      </dgm:t>
    </dgm:pt>
    <dgm:pt modelId="{BD64E2C2-34A7-4F44-B7C8-B6C931739356}" type="sibTrans" cxnId="{A24B9982-72AD-4DB6-8F8B-A2D93E0E56E7}">
      <dgm:prSet/>
      <dgm:spPr/>
      <dgm:t>
        <a:bodyPr/>
        <a:lstStyle/>
        <a:p>
          <a:endParaRPr lang="de-CH">
            <a:solidFill>
              <a:schemeClr val="tx1"/>
            </a:solidFill>
          </a:endParaRPr>
        </a:p>
      </dgm:t>
    </dgm:pt>
    <dgm:pt modelId="{D3755667-5D68-40B4-8BFB-5886541E1994}">
      <dgm:prSet phldrT="[Text]" custT="1"/>
      <dgm:spPr/>
      <dgm:t>
        <a:bodyPr/>
        <a:lstStyle/>
        <a:p>
          <a:r>
            <a:rPr lang="de-CH" sz="1050" dirty="0"/>
            <a:t>Online-Kurzfragebogen</a:t>
          </a:r>
        </a:p>
      </dgm:t>
    </dgm:pt>
    <dgm:pt modelId="{DFDA514E-67BB-4B13-A459-AE151D6D426C}" type="parTrans" cxnId="{72BB7A7A-9C1B-4CBA-9FD7-473E16A69734}">
      <dgm:prSet/>
      <dgm:spPr/>
      <dgm:t>
        <a:bodyPr/>
        <a:lstStyle/>
        <a:p>
          <a:endParaRPr lang="de-CH">
            <a:solidFill>
              <a:schemeClr val="tx1"/>
            </a:solidFill>
          </a:endParaRPr>
        </a:p>
      </dgm:t>
    </dgm:pt>
    <dgm:pt modelId="{90A02D38-141A-4379-AA41-753ABF855A3D}" type="sibTrans" cxnId="{72BB7A7A-9C1B-4CBA-9FD7-473E16A69734}">
      <dgm:prSet/>
      <dgm:spPr/>
      <dgm:t>
        <a:bodyPr/>
        <a:lstStyle/>
        <a:p>
          <a:endParaRPr lang="de-CH">
            <a:solidFill>
              <a:schemeClr val="tx1"/>
            </a:solidFill>
          </a:endParaRPr>
        </a:p>
      </dgm:t>
    </dgm:pt>
    <dgm:pt modelId="{2089A829-15E4-4C2A-8F81-8D2151D58D72}">
      <dgm:prSet phldrT="[Text]" custT="1"/>
      <dgm:spPr/>
      <dgm:t>
        <a:bodyPr/>
        <a:lstStyle/>
        <a:p>
          <a:r>
            <a:rPr lang="de-CH" sz="1050"/>
            <a:t>Auswertung Kurzfragebogen und Dokumentenanalyse</a:t>
          </a:r>
        </a:p>
      </dgm:t>
    </dgm:pt>
    <dgm:pt modelId="{4E8494BF-1DA6-44DF-99DB-7695CEA0C021}" type="parTrans" cxnId="{0C1A47BD-C95D-42E5-BBBB-E0B9FBFB1BDF}">
      <dgm:prSet/>
      <dgm:spPr/>
      <dgm:t>
        <a:bodyPr/>
        <a:lstStyle/>
        <a:p>
          <a:endParaRPr lang="de-CH">
            <a:solidFill>
              <a:schemeClr val="tx1"/>
            </a:solidFill>
          </a:endParaRPr>
        </a:p>
      </dgm:t>
    </dgm:pt>
    <dgm:pt modelId="{5FBE79B7-5BAC-4045-AB9D-AD964BF98753}" type="sibTrans" cxnId="{0C1A47BD-C95D-42E5-BBBB-E0B9FBFB1BDF}">
      <dgm:prSet/>
      <dgm:spPr/>
      <dgm:t>
        <a:bodyPr/>
        <a:lstStyle/>
        <a:p>
          <a:endParaRPr lang="de-CH">
            <a:solidFill>
              <a:schemeClr val="tx1"/>
            </a:solidFill>
          </a:endParaRPr>
        </a:p>
      </dgm:t>
    </dgm:pt>
    <dgm:pt modelId="{2ED2C181-AC08-4177-85F7-323BEA2D97D6}">
      <dgm:prSet phldrT="[Text]" custT="1"/>
      <dgm:spPr/>
      <dgm:t>
        <a:bodyPr/>
        <a:lstStyle/>
        <a:p>
          <a:r>
            <a:rPr lang="de-DE" sz="1050" dirty="0"/>
            <a:t>Durchführung der Interviews pro Kanton</a:t>
          </a:r>
          <a:endParaRPr lang="de-CH" sz="1050" dirty="0"/>
        </a:p>
      </dgm:t>
    </dgm:pt>
    <dgm:pt modelId="{1DC5F529-9E23-423E-9B3E-9AFE15A33883}" type="parTrans" cxnId="{6CAFA440-BF89-4C63-A368-4262468BA2FA}">
      <dgm:prSet/>
      <dgm:spPr/>
      <dgm:t>
        <a:bodyPr/>
        <a:lstStyle/>
        <a:p>
          <a:endParaRPr lang="de-CH">
            <a:solidFill>
              <a:schemeClr val="tx1"/>
            </a:solidFill>
          </a:endParaRPr>
        </a:p>
      </dgm:t>
    </dgm:pt>
    <dgm:pt modelId="{3091424A-B93D-4C72-8CFF-198786E16E5E}" type="sibTrans" cxnId="{6CAFA440-BF89-4C63-A368-4262468BA2FA}">
      <dgm:prSet/>
      <dgm:spPr/>
      <dgm:t>
        <a:bodyPr/>
        <a:lstStyle/>
        <a:p>
          <a:endParaRPr lang="de-CH">
            <a:solidFill>
              <a:schemeClr val="tx1"/>
            </a:solidFill>
          </a:endParaRPr>
        </a:p>
      </dgm:t>
    </dgm:pt>
    <dgm:pt modelId="{9C163361-E1FB-42E5-9D24-EF4592651F71}">
      <dgm:prSet custT="1"/>
      <dgm:spPr/>
      <dgm:t>
        <a:bodyPr/>
        <a:lstStyle/>
        <a:p>
          <a:r>
            <a:rPr lang="de-DE" sz="1050" dirty="0"/>
            <a:t>Zusammenführung und Vergleich der Analyseergebnisse der einzelnen Kantone</a:t>
          </a:r>
          <a:endParaRPr lang="de-CH" sz="1200" dirty="0"/>
        </a:p>
      </dgm:t>
    </dgm:pt>
    <dgm:pt modelId="{83106398-ECB8-4016-9EE7-D03079A534B6}" type="parTrans" cxnId="{503B1D9C-1B20-482A-84FB-3A53C52D0318}">
      <dgm:prSet/>
      <dgm:spPr/>
      <dgm:t>
        <a:bodyPr/>
        <a:lstStyle/>
        <a:p>
          <a:endParaRPr lang="de-CH"/>
        </a:p>
      </dgm:t>
    </dgm:pt>
    <dgm:pt modelId="{0B3A10C9-E5B3-4F61-ABD0-107C9317D8D8}" type="sibTrans" cxnId="{503B1D9C-1B20-482A-84FB-3A53C52D0318}">
      <dgm:prSet/>
      <dgm:spPr/>
      <dgm:t>
        <a:bodyPr/>
        <a:lstStyle/>
        <a:p>
          <a:endParaRPr lang="de-CH"/>
        </a:p>
      </dgm:t>
    </dgm:pt>
    <dgm:pt modelId="{98970A7C-A5AC-4DE3-9528-8690E5A9B881}">
      <dgm:prSet custT="1"/>
      <dgm:spPr/>
      <dgm:t>
        <a:bodyPr/>
        <a:lstStyle/>
        <a:p>
          <a:r>
            <a:rPr lang="fr-FR" sz="1100" b="0" dirty="0"/>
            <a:t>Regroupement et comparaison des résultats d’analyse des différents cantons</a:t>
          </a:r>
          <a:endParaRPr lang="de-CH" sz="1100" dirty="0"/>
        </a:p>
      </dgm:t>
    </dgm:pt>
    <dgm:pt modelId="{1CCA273A-5CCB-429B-BCA1-33A4CC2BC4D9}" type="parTrans" cxnId="{1125BE5C-E923-4752-AF15-D0D86FC4490C}">
      <dgm:prSet/>
      <dgm:spPr/>
      <dgm:t>
        <a:bodyPr/>
        <a:lstStyle/>
        <a:p>
          <a:endParaRPr lang="de-CH"/>
        </a:p>
      </dgm:t>
    </dgm:pt>
    <dgm:pt modelId="{8F391243-A981-45F9-BB6D-D9E4D89CA2E7}" type="sibTrans" cxnId="{1125BE5C-E923-4752-AF15-D0D86FC4490C}">
      <dgm:prSet/>
      <dgm:spPr/>
      <dgm:t>
        <a:bodyPr/>
        <a:lstStyle/>
        <a:p>
          <a:endParaRPr lang="de-CH"/>
        </a:p>
      </dgm:t>
    </dgm:pt>
    <dgm:pt modelId="{6153AE9B-E4AD-48D9-92E1-9A2F1CDD4C79}" type="pres">
      <dgm:prSet presAssocID="{B90E5479-0275-4169-B7F2-508AA74FA3B3}" presName="diagram" presStyleCnt="0">
        <dgm:presLayoutVars>
          <dgm:chPref val="1"/>
          <dgm:dir/>
          <dgm:animOne val="branch"/>
          <dgm:animLvl val="lvl"/>
          <dgm:resizeHandles/>
        </dgm:presLayoutVars>
      </dgm:prSet>
      <dgm:spPr/>
    </dgm:pt>
    <dgm:pt modelId="{8EAEF096-67F4-4ED8-83F0-668F53835D79}" type="pres">
      <dgm:prSet presAssocID="{D4923968-435E-4582-8C42-050BFE1CA6A0}" presName="root" presStyleCnt="0"/>
      <dgm:spPr/>
    </dgm:pt>
    <dgm:pt modelId="{5375C780-8277-41DF-8C44-AE4CC6F44601}" type="pres">
      <dgm:prSet presAssocID="{D4923968-435E-4582-8C42-050BFE1CA6A0}" presName="rootComposite" presStyleCnt="0"/>
      <dgm:spPr/>
    </dgm:pt>
    <dgm:pt modelId="{CC979548-D68B-4364-A5AD-45FEAA94739E}" type="pres">
      <dgm:prSet presAssocID="{D4923968-435E-4582-8C42-050BFE1CA6A0}" presName="rootText" presStyleLbl="node1" presStyleIdx="0" presStyleCnt="2" custScaleX="497821" custLinFactNeighborX="2644"/>
      <dgm:spPr/>
    </dgm:pt>
    <dgm:pt modelId="{6BA899C1-7517-4947-AAC8-D988E099A35C}" type="pres">
      <dgm:prSet presAssocID="{D4923968-435E-4582-8C42-050BFE1CA6A0}" presName="rootConnector" presStyleLbl="node1" presStyleIdx="0" presStyleCnt="2"/>
      <dgm:spPr/>
    </dgm:pt>
    <dgm:pt modelId="{6ADA6F2D-61C0-4A21-A384-C71541FCE5AF}" type="pres">
      <dgm:prSet presAssocID="{D4923968-435E-4582-8C42-050BFE1CA6A0}" presName="childShape" presStyleCnt="0"/>
      <dgm:spPr/>
    </dgm:pt>
    <dgm:pt modelId="{90ACCDAC-AD4A-44E4-B941-34AFBF08A630}" type="pres">
      <dgm:prSet presAssocID="{B539CBBF-EAD3-495C-BFDE-A84EFBC53343}" presName="Name13" presStyleLbl="parChTrans1D2" presStyleIdx="0" presStyleCnt="18"/>
      <dgm:spPr/>
    </dgm:pt>
    <dgm:pt modelId="{A9106B09-6F5B-4291-A562-78EAADFE07C0}" type="pres">
      <dgm:prSet presAssocID="{49BAEDE9-9FFB-474A-81A7-46AC50DD0F62}" presName="childText" presStyleLbl="bgAcc1" presStyleIdx="0" presStyleCnt="18" custScaleX="488692">
        <dgm:presLayoutVars>
          <dgm:bulletEnabled val="1"/>
        </dgm:presLayoutVars>
      </dgm:prSet>
      <dgm:spPr/>
    </dgm:pt>
    <dgm:pt modelId="{6B3B62C2-1F48-406E-8E12-B8F66E51C851}" type="pres">
      <dgm:prSet presAssocID="{16251C62-3107-4A6F-AB7D-9F2B4B8DBFD1}" presName="Name13" presStyleLbl="parChTrans1D2" presStyleIdx="1" presStyleCnt="18"/>
      <dgm:spPr/>
    </dgm:pt>
    <dgm:pt modelId="{F308EA02-5F6C-49BE-9F19-9BBF024CAA7E}" type="pres">
      <dgm:prSet presAssocID="{E1E285CB-38EF-4989-A7FF-C35A818FA8A4}" presName="childText" presStyleLbl="bgAcc1" presStyleIdx="1" presStyleCnt="18" custScaleX="485655" custLinFactNeighborX="2685" custLinFactNeighborY="1432">
        <dgm:presLayoutVars>
          <dgm:bulletEnabled val="1"/>
        </dgm:presLayoutVars>
      </dgm:prSet>
      <dgm:spPr/>
    </dgm:pt>
    <dgm:pt modelId="{DA65C661-27AC-4452-A640-E33DA9FFA1DA}" type="pres">
      <dgm:prSet presAssocID="{283587F4-05DB-40AB-AB2F-AF0A81ADA613}" presName="Name13" presStyleLbl="parChTrans1D2" presStyleIdx="2" presStyleCnt="18"/>
      <dgm:spPr/>
    </dgm:pt>
    <dgm:pt modelId="{29B173CC-E213-4C69-B649-9D7D1D632ECA}" type="pres">
      <dgm:prSet presAssocID="{9B2A45CD-8787-4004-A52B-FB1DF8AEBAFF}" presName="childText" presStyleLbl="bgAcc1" presStyleIdx="2" presStyleCnt="18" custScaleX="490525">
        <dgm:presLayoutVars>
          <dgm:bulletEnabled val="1"/>
        </dgm:presLayoutVars>
      </dgm:prSet>
      <dgm:spPr/>
    </dgm:pt>
    <dgm:pt modelId="{72B0A650-B057-4C66-8A71-82BB9B65979E}" type="pres">
      <dgm:prSet presAssocID="{FDB4961B-9DB9-4374-9CFC-33876B2543EF}" presName="Name13" presStyleLbl="parChTrans1D2" presStyleIdx="3" presStyleCnt="18"/>
      <dgm:spPr/>
    </dgm:pt>
    <dgm:pt modelId="{40D24CB0-2531-4CEE-8AB4-6BE6B720E00E}" type="pres">
      <dgm:prSet presAssocID="{740759F6-6C6F-42DF-8BB1-D3A1B17FC25E}" presName="childText" presStyleLbl="bgAcc1" presStyleIdx="3" presStyleCnt="18" custScaleX="489933">
        <dgm:presLayoutVars>
          <dgm:bulletEnabled val="1"/>
        </dgm:presLayoutVars>
      </dgm:prSet>
      <dgm:spPr/>
    </dgm:pt>
    <dgm:pt modelId="{90375B6B-9D67-4908-9632-7A434DBD776A}" type="pres">
      <dgm:prSet presAssocID="{DFDA514E-67BB-4B13-A459-AE151D6D426C}" presName="Name13" presStyleLbl="parChTrans1D2" presStyleIdx="4" presStyleCnt="18"/>
      <dgm:spPr/>
    </dgm:pt>
    <dgm:pt modelId="{D9BFBA9A-F603-4C30-91A4-0E6B4D827029}" type="pres">
      <dgm:prSet presAssocID="{D3755667-5D68-40B4-8BFB-5886541E1994}" presName="childText" presStyleLbl="bgAcc1" presStyleIdx="4" presStyleCnt="18" custScaleX="486042" custLinFactNeighborY="-4296">
        <dgm:presLayoutVars>
          <dgm:bulletEnabled val="1"/>
        </dgm:presLayoutVars>
      </dgm:prSet>
      <dgm:spPr/>
    </dgm:pt>
    <dgm:pt modelId="{1C5C528D-B1FD-4555-84A2-42E2F550D033}" type="pres">
      <dgm:prSet presAssocID="{4E8494BF-1DA6-44DF-99DB-7695CEA0C021}" presName="Name13" presStyleLbl="parChTrans1D2" presStyleIdx="5" presStyleCnt="18"/>
      <dgm:spPr/>
    </dgm:pt>
    <dgm:pt modelId="{C5F650D5-CAD7-4476-A860-B1A6BE89D81A}" type="pres">
      <dgm:prSet presAssocID="{2089A829-15E4-4C2A-8F81-8D2151D58D72}" presName="childText" presStyleLbl="bgAcc1" presStyleIdx="5" presStyleCnt="18" custScaleX="487256">
        <dgm:presLayoutVars>
          <dgm:bulletEnabled val="1"/>
        </dgm:presLayoutVars>
      </dgm:prSet>
      <dgm:spPr/>
    </dgm:pt>
    <dgm:pt modelId="{8E977D54-CE35-452F-9CE0-83CD1928C4B2}" type="pres">
      <dgm:prSet presAssocID="{1DC5F529-9E23-423E-9B3E-9AFE15A33883}" presName="Name13" presStyleLbl="parChTrans1D2" presStyleIdx="6" presStyleCnt="18"/>
      <dgm:spPr/>
    </dgm:pt>
    <dgm:pt modelId="{5C08FA73-5625-465D-94F1-384E72476B38}" type="pres">
      <dgm:prSet presAssocID="{2ED2C181-AC08-4177-85F7-323BEA2D97D6}" presName="childText" presStyleLbl="bgAcc1" presStyleIdx="6" presStyleCnt="18" custScaleX="486310">
        <dgm:presLayoutVars>
          <dgm:bulletEnabled val="1"/>
        </dgm:presLayoutVars>
      </dgm:prSet>
      <dgm:spPr/>
    </dgm:pt>
    <dgm:pt modelId="{481C814B-ACDD-453A-8430-D10BF5605223}" type="pres">
      <dgm:prSet presAssocID="{1C0EBF5C-1423-4539-9C9B-AD29EA4717B6}" presName="Name13" presStyleLbl="parChTrans1D2" presStyleIdx="7" presStyleCnt="18"/>
      <dgm:spPr/>
    </dgm:pt>
    <dgm:pt modelId="{AB4868D2-0241-4C9E-ADC9-5CF22D198C56}" type="pres">
      <dgm:prSet presAssocID="{68C7F1C4-1D47-4E4C-952A-37B0FAC3536D}" presName="childText" presStyleLbl="bgAcc1" presStyleIdx="7" presStyleCnt="18" custScaleX="486603" custLinFactNeighborX="2801" custLinFactNeighborY="1494">
        <dgm:presLayoutVars>
          <dgm:bulletEnabled val="1"/>
        </dgm:presLayoutVars>
      </dgm:prSet>
      <dgm:spPr/>
    </dgm:pt>
    <dgm:pt modelId="{7E203E6C-5EAF-46C5-8A35-C68BA96B84D5}" type="pres">
      <dgm:prSet presAssocID="{83106398-ECB8-4016-9EE7-D03079A534B6}" presName="Name13" presStyleLbl="parChTrans1D2" presStyleIdx="8" presStyleCnt="18"/>
      <dgm:spPr/>
    </dgm:pt>
    <dgm:pt modelId="{B852E4BB-0C89-429D-878A-FCB377C92544}" type="pres">
      <dgm:prSet presAssocID="{9C163361-E1FB-42E5-9D24-EF4592651F71}" presName="childText" presStyleLbl="bgAcc1" presStyleIdx="8" presStyleCnt="18" custScaleX="489356">
        <dgm:presLayoutVars>
          <dgm:bulletEnabled val="1"/>
        </dgm:presLayoutVars>
      </dgm:prSet>
      <dgm:spPr/>
    </dgm:pt>
    <dgm:pt modelId="{A5BE1E6D-B583-461A-BCDF-7C14C8DC2B95}" type="pres">
      <dgm:prSet presAssocID="{7B5721E5-4941-42BB-9C63-0F5285226F66}" presName="root" presStyleCnt="0"/>
      <dgm:spPr/>
    </dgm:pt>
    <dgm:pt modelId="{D152B267-0BAD-4B11-9DBB-D6306F6D3DDC}" type="pres">
      <dgm:prSet presAssocID="{7B5721E5-4941-42BB-9C63-0F5285226F66}" presName="rootComposite" presStyleCnt="0"/>
      <dgm:spPr/>
    </dgm:pt>
    <dgm:pt modelId="{8FE838D2-9E05-4873-98A7-9BA99F383E37}" type="pres">
      <dgm:prSet presAssocID="{7B5721E5-4941-42BB-9C63-0F5285226F66}" presName="rootText" presStyleLbl="node1" presStyleIdx="1" presStyleCnt="2" custScaleX="463167"/>
      <dgm:spPr/>
    </dgm:pt>
    <dgm:pt modelId="{4EDA4A7D-3C9F-4A26-BCAF-04D7D7BF93B1}" type="pres">
      <dgm:prSet presAssocID="{7B5721E5-4941-42BB-9C63-0F5285226F66}" presName="rootConnector" presStyleLbl="node1" presStyleIdx="1" presStyleCnt="2"/>
      <dgm:spPr/>
    </dgm:pt>
    <dgm:pt modelId="{90346C6C-10EA-46CD-918C-2FDF556B3216}" type="pres">
      <dgm:prSet presAssocID="{7B5721E5-4941-42BB-9C63-0F5285226F66}" presName="childShape" presStyleCnt="0"/>
      <dgm:spPr/>
    </dgm:pt>
    <dgm:pt modelId="{855EA2F8-61EA-4D1F-B3E5-E0339C617059}" type="pres">
      <dgm:prSet presAssocID="{695576D7-E0AA-4703-ADBC-79AB6380AE95}" presName="Name13" presStyleLbl="parChTrans1D2" presStyleIdx="9" presStyleCnt="18"/>
      <dgm:spPr/>
    </dgm:pt>
    <dgm:pt modelId="{5406FD01-07AF-4020-843C-4D1192180336}" type="pres">
      <dgm:prSet presAssocID="{9605B69E-9BAD-48B0-BFFF-83C2D227CC92}" presName="childText" presStyleLbl="bgAcc1" presStyleIdx="9" presStyleCnt="18" custScaleX="461505">
        <dgm:presLayoutVars>
          <dgm:bulletEnabled val="1"/>
        </dgm:presLayoutVars>
      </dgm:prSet>
      <dgm:spPr/>
    </dgm:pt>
    <dgm:pt modelId="{109FF6D1-9D55-447F-B598-5B5BB1FB74F7}" type="pres">
      <dgm:prSet presAssocID="{DB4C1654-2822-489D-8C8F-1D4D75274922}" presName="Name13" presStyleLbl="parChTrans1D2" presStyleIdx="10" presStyleCnt="18"/>
      <dgm:spPr/>
    </dgm:pt>
    <dgm:pt modelId="{7F02DA62-CFE1-4739-87C3-882F2C722535}" type="pres">
      <dgm:prSet presAssocID="{7D2597D1-603E-490F-A95F-E042225036E2}" presName="childText" presStyleLbl="bgAcc1" presStyleIdx="10" presStyleCnt="18" custScaleX="461574">
        <dgm:presLayoutVars>
          <dgm:bulletEnabled val="1"/>
        </dgm:presLayoutVars>
      </dgm:prSet>
      <dgm:spPr/>
    </dgm:pt>
    <dgm:pt modelId="{5A1ACC70-524C-463C-8CB6-6F324D9BFDDF}" type="pres">
      <dgm:prSet presAssocID="{E9994381-E370-46EB-A264-DF81F76FC867}" presName="Name13" presStyleLbl="parChTrans1D2" presStyleIdx="11" presStyleCnt="18"/>
      <dgm:spPr/>
    </dgm:pt>
    <dgm:pt modelId="{EDC307FB-A2C6-4E29-84E6-CE66E5DEC8FD}" type="pres">
      <dgm:prSet presAssocID="{837ABA47-64D7-4BFE-B798-26CB1E042D30}" presName="childText" presStyleLbl="bgAcc1" presStyleIdx="11" presStyleCnt="18" custScaleX="459988">
        <dgm:presLayoutVars>
          <dgm:bulletEnabled val="1"/>
        </dgm:presLayoutVars>
      </dgm:prSet>
      <dgm:spPr/>
    </dgm:pt>
    <dgm:pt modelId="{AA3EBEF5-8805-4EAF-AEEC-D7E96D5C7973}" type="pres">
      <dgm:prSet presAssocID="{F80A2F50-0DE4-4A8B-9EC7-168901722DE9}" presName="Name13" presStyleLbl="parChTrans1D2" presStyleIdx="12" presStyleCnt="18"/>
      <dgm:spPr/>
    </dgm:pt>
    <dgm:pt modelId="{0ABDA16A-1DCB-4A12-8CBF-237C818B8BB3}" type="pres">
      <dgm:prSet presAssocID="{F1EFD6A5-013D-461D-A7DB-960D021F5C07}" presName="childText" presStyleLbl="bgAcc1" presStyleIdx="12" presStyleCnt="18" custScaleX="462639">
        <dgm:presLayoutVars>
          <dgm:bulletEnabled val="1"/>
        </dgm:presLayoutVars>
      </dgm:prSet>
      <dgm:spPr/>
    </dgm:pt>
    <dgm:pt modelId="{C66E803C-C0E2-41EB-B4AC-73985E0FD330}" type="pres">
      <dgm:prSet presAssocID="{591DBB96-BAA0-42DF-8BDA-3B45C1939FAA}" presName="Name13" presStyleLbl="parChTrans1D2" presStyleIdx="13" presStyleCnt="18"/>
      <dgm:spPr/>
    </dgm:pt>
    <dgm:pt modelId="{83D80F61-1B8F-458E-B7C9-94B7231F1150}" type="pres">
      <dgm:prSet presAssocID="{1EA2D1C8-25DF-4C14-B844-0FC4333A74FE}" presName="childText" presStyleLbl="bgAcc1" presStyleIdx="13" presStyleCnt="18" custScaleX="461897">
        <dgm:presLayoutVars>
          <dgm:bulletEnabled val="1"/>
        </dgm:presLayoutVars>
      </dgm:prSet>
      <dgm:spPr/>
    </dgm:pt>
    <dgm:pt modelId="{B7F0FEDF-17EB-4F8C-8A29-8A45FC2BEE4D}" type="pres">
      <dgm:prSet presAssocID="{0642DBCD-9531-40A8-896F-4409BC212FC3}" presName="Name13" presStyleLbl="parChTrans1D2" presStyleIdx="14" presStyleCnt="18"/>
      <dgm:spPr/>
    </dgm:pt>
    <dgm:pt modelId="{21830FC3-4520-4743-8D83-878D36D99CAC}" type="pres">
      <dgm:prSet presAssocID="{23E02481-F9B2-4D81-99AB-6791822892DC}" presName="childText" presStyleLbl="bgAcc1" presStyleIdx="14" presStyleCnt="18" custScaleX="465822" custLinFactNeighborX="-1791" custLinFactNeighborY="-2864">
        <dgm:presLayoutVars>
          <dgm:bulletEnabled val="1"/>
        </dgm:presLayoutVars>
      </dgm:prSet>
      <dgm:spPr/>
    </dgm:pt>
    <dgm:pt modelId="{819D9CAB-FCD4-4B12-BEDB-C3855B981140}" type="pres">
      <dgm:prSet presAssocID="{8C3A4270-242F-41B2-84E9-2CC6B036B64E}" presName="Name13" presStyleLbl="parChTrans1D2" presStyleIdx="15" presStyleCnt="18"/>
      <dgm:spPr/>
    </dgm:pt>
    <dgm:pt modelId="{021A9C8B-E604-42AF-A1A3-BEE918C26EA5}" type="pres">
      <dgm:prSet presAssocID="{41E768A9-CF90-4D66-91D0-39CD951F16C8}" presName="childText" presStyleLbl="bgAcc1" presStyleIdx="15" presStyleCnt="18" custScaleX="467193">
        <dgm:presLayoutVars>
          <dgm:bulletEnabled val="1"/>
        </dgm:presLayoutVars>
      </dgm:prSet>
      <dgm:spPr/>
    </dgm:pt>
    <dgm:pt modelId="{A1257F59-EC7E-44F5-B1D7-2C5802CB7EAC}" type="pres">
      <dgm:prSet presAssocID="{61AEE12D-256D-4F46-91E9-DC9C2330B5CD}" presName="Name13" presStyleLbl="parChTrans1D2" presStyleIdx="16" presStyleCnt="18"/>
      <dgm:spPr/>
    </dgm:pt>
    <dgm:pt modelId="{97D9D876-4DF8-4A4D-B14E-2C9AE6BBCB47}" type="pres">
      <dgm:prSet presAssocID="{0612629A-DA39-4F83-97C6-EF5B24DB5166}" presName="childText" presStyleLbl="bgAcc1" presStyleIdx="16" presStyleCnt="18" custScaleX="467760">
        <dgm:presLayoutVars>
          <dgm:bulletEnabled val="1"/>
        </dgm:presLayoutVars>
      </dgm:prSet>
      <dgm:spPr/>
    </dgm:pt>
    <dgm:pt modelId="{16F09FB8-2C67-4CD4-83D8-A86819D8AF24}" type="pres">
      <dgm:prSet presAssocID="{1CCA273A-5CCB-429B-BCA1-33A4CC2BC4D9}" presName="Name13" presStyleLbl="parChTrans1D2" presStyleIdx="17" presStyleCnt="18"/>
      <dgm:spPr/>
    </dgm:pt>
    <dgm:pt modelId="{0B48F8B8-F08D-4B5B-B536-A5BD83C8A9A3}" type="pres">
      <dgm:prSet presAssocID="{98970A7C-A5AC-4DE3-9528-8690E5A9B881}" presName="childText" presStyleLbl="bgAcc1" presStyleIdx="17" presStyleCnt="18" custScaleX="469067">
        <dgm:presLayoutVars>
          <dgm:bulletEnabled val="1"/>
        </dgm:presLayoutVars>
      </dgm:prSet>
      <dgm:spPr/>
    </dgm:pt>
  </dgm:ptLst>
  <dgm:cxnLst>
    <dgm:cxn modelId="{34D30303-C993-4C96-A466-0EA9479D07F4}" type="presOf" srcId="{49BAEDE9-9FFB-474A-81A7-46AC50DD0F62}" destId="{A9106B09-6F5B-4291-A562-78EAADFE07C0}" srcOrd="0" destOrd="0" presId="urn:microsoft.com/office/officeart/2005/8/layout/hierarchy3"/>
    <dgm:cxn modelId="{51A7AC03-BAF7-4D78-A17A-FB47E4A6D2B2}" type="presOf" srcId="{FDB4961B-9DB9-4374-9CFC-33876B2543EF}" destId="{72B0A650-B057-4C66-8A71-82BB9B65979E}" srcOrd="0" destOrd="0" presId="urn:microsoft.com/office/officeart/2005/8/layout/hierarchy3"/>
    <dgm:cxn modelId="{0CE66504-0D3F-4917-8015-A07CD934DFF5}" type="presOf" srcId="{1CCA273A-5CCB-429B-BCA1-33A4CC2BC4D9}" destId="{16F09FB8-2C67-4CD4-83D8-A86819D8AF24}" srcOrd="0" destOrd="0" presId="urn:microsoft.com/office/officeart/2005/8/layout/hierarchy3"/>
    <dgm:cxn modelId="{52C2E304-38FC-4070-AEF2-EF16A2734930}" type="presOf" srcId="{16251C62-3107-4A6F-AB7D-9F2B4B8DBFD1}" destId="{6B3B62C2-1F48-406E-8E12-B8F66E51C851}" srcOrd="0" destOrd="0" presId="urn:microsoft.com/office/officeart/2005/8/layout/hierarchy3"/>
    <dgm:cxn modelId="{34B9B107-B49A-4C49-92BD-00709C8604BB}" type="presOf" srcId="{DB4C1654-2822-489D-8C8F-1D4D75274922}" destId="{109FF6D1-9D55-447F-B598-5B5BB1FB74F7}" srcOrd="0" destOrd="0" presId="urn:microsoft.com/office/officeart/2005/8/layout/hierarchy3"/>
    <dgm:cxn modelId="{80769F0C-2AF3-47CC-A504-94FC0E2C4A7E}" type="presOf" srcId="{F1EFD6A5-013D-461D-A7DB-960D021F5C07}" destId="{0ABDA16A-1DCB-4A12-8CBF-237C818B8BB3}" srcOrd="0" destOrd="0" presId="urn:microsoft.com/office/officeart/2005/8/layout/hierarchy3"/>
    <dgm:cxn modelId="{AD3B2211-EB06-43DA-80B6-59BC94EDB7F3}" type="presOf" srcId="{695576D7-E0AA-4703-ADBC-79AB6380AE95}" destId="{855EA2F8-61EA-4D1F-B3E5-E0339C617059}" srcOrd="0" destOrd="0" presId="urn:microsoft.com/office/officeart/2005/8/layout/hierarchy3"/>
    <dgm:cxn modelId="{3F979317-BBC5-4630-99B3-A476229AE05B}" srcId="{7B5721E5-4941-42BB-9C63-0F5285226F66}" destId="{41E768A9-CF90-4D66-91D0-39CD951F16C8}" srcOrd="6" destOrd="0" parTransId="{8C3A4270-242F-41B2-84E9-2CC6B036B64E}" sibTransId="{D2DD2C8A-5396-4E7B-9C4F-F67E78986B16}"/>
    <dgm:cxn modelId="{8FA73E1B-838D-4378-B30E-A99E1DD28113}" type="presOf" srcId="{E1E285CB-38EF-4989-A7FF-C35A818FA8A4}" destId="{F308EA02-5F6C-49BE-9F19-9BBF024CAA7E}" srcOrd="0" destOrd="0" presId="urn:microsoft.com/office/officeart/2005/8/layout/hierarchy3"/>
    <dgm:cxn modelId="{D65EA83A-BF71-44E0-A69C-47F04D5848CA}" srcId="{7B5721E5-4941-42BB-9C63-0F5285226F66}" destId="{0612629A-DA39-4F83-97C6-EF5B24DB5166}" srcOrd="7" destOrd="0" parTransId="{61AEE12D-256D-4F46-91E9-DC9C2330B5CD}" sibTransId="{92D38115-B5C7-4E5B-A417-8C5464F3FC3B}"/>
    <dgm:cxn modelId="{1736853B-442C-4E68-A46A-0CD4C0752E13}" type="presOf" srcId="{83106398-ECB8-4016-9EE7-D03079A534B6}" destId="{7E203E6C-5EAF-46C5-8A35-C68BA96B84D5}" srcOrd="0" destOrd="0" presId="urn:microsoft.com/office/officeart/2005/8/layout/hierarchy3"/>
    <dgm:cxn modelId="{BACAEE3C-67BB-4415-B93F-A11CED6E679E}" type="presOf" srcId="{591DBB96-BAA0-42DF-8BDA-3B45C1939FAA}" destId="{C66E803C-C0E2-41EB-B4AC-73985E0FD330}" srcOrd="0" destOrd="0" presId="urn:microsoft.com/office/officeart/2005/8/layout/hierarchy3"/>
    <dgm:cxn modelId="{6CAFA440-BF89-4C63-A368-4262468BA2FA}" srcId="{D4923968-435E-4582-8C42-050BFE1CA6A0}" destId="{2ED2C181-AC08-4177-85F7-323BEA2D97D6}" srcOrd="6" destOrd="0" parTransId="{1DC5F529-9E23-423E-9B3E-9AFE15A33883}" sibTransId="{3091424A-B93D-4C72-8CFF-198786E16E5E}"/>
    <dgm:cxn modelId="{1125BE5C-E923-4752-AF15-D0D86FC4490C}" srcId="{7B5721E5-4941-42BB-9C63-0F5285226F66}" destId="{98970A7C-A5AC-4DE3-9528-8690E5A9B881}" srcOrd="8" destOrd="0" parTransId="{1CCA273A-5CCB-429B-BCA1-33A4CC2BC4D9}" sibTransId="{8F391243-A981-45F9-BB6D-D9E4D89CA2E7}"/>
    <dgm:cxn modelId="{7D670C61-32C6-4AD1-A5FD-BA5F7EA793D2}" srcId="{7B5721E5-4941-42BB-9C63-0F5285226F66}" destId="{1EA2D1C8-25DF-4C14-B844-0FC4333A74FE}" srcOrd="4" destOrd="0" parTransId="{591DBB96-BAA0-42DF-8BDA-3B45C1939FAA}" sibTransId="{211D3997-8628-4315-9168-344AE9452E30}"/>
    <dgm:cxn modelId="{E146D063-E305-4DB1-A2A6-EBD3374F3DE7}" type="presOf" srcId="{D3755667-5D68-40B4-8BFB-5886541E1994}" destId="{D9BFBA9A-F603-4C30-91A4-0E6B4D827029}" srcOrd="0" destOrd="0" presId="urn:microsoft.com/office/officeart/2005/8/layout/hierarchy3"/>
    <dgm:cxn modelId="{8F958444-32E4-48D4-989A-C37492A5806A}" type="presOf" srcId="{1C0EBF5C-1423-4539-9C9B-AD29EA4717B6}" destId="{481C814B-ACDD-453A-8430-D10BF5605223}" srcOrd="0" destOrd="0" presId="urn:microsoft.com/office/officeart/2005/8/layout/hierarchy3"/>
    <dgm:cxn modelId="{5D045A65-F845-462F-82C5-62888CC40A75}" srcId="{7B5721E5-4941-42BB-9C63-0F5285226F66}" destId="{7D2597D1-603E-490F-A95F-E042225036E2}" srcOrd="1" destOrd="0" parTransId="{DB4C1654-2822-489D-8C8F-1D4D75274922}" sibTransId="{14A75222-D32E-47AD-AD00-20A4F27E00B4}"/>
    <dgm:cxn modelId="{7A922A67-B9F6-4389-BFEA-AF1DBFC1A5BF}" srcId="{7B5721E5-4941-42BB-9C63-0F5285226F66}" destId="{837ABA47-64D7-4BFE-B798-26CB1E042D30}" srcOrd="2" destOrd="0" parTransId="{E9994381-E370-46EB-A264-DF81F76FC867}" sibTransId="{38399830-C457-4D07-BE42-2A9458442E44}"/>
    <dgm:cxn modelId="{3D592E75-2BBB-4142-A213-3723DC83E767}" type="presOf" srcId="{D4923968-435E-4582-8C42-050BFE1CA6A0}" destId="{CC979548-D68B-4364-A5AD-45FEAA94739E}" srcOrd="0" destOrd="0" presId="urn:microsoft.com/office/officeart/2005/8/layout/hierarchy3"/>
    <dgm:cxn modelId="{269C4F77-C072-4A98-94B2-7F7E41299C62}" type="presOf" srcId="{9B2A45CD-8787-4004-A52B-FB1DF8AEBAFF}" destId="{29B173CC-E213-4C69-B649-9D7D1D632ECA}" srcOrd="0" destOrd="0" presId="urn:microsoft.com/office/officeart/2005/8/layout/hierarchy3"/>
    <dgm:cxn modelId="{674E0859-7ED4-49A4-AAF8-A58281409C29}" type="presOf" srcId="{1EA2D1C8-25DF-4C14-B844-0FC4333A74FE}" destId="{83D80F61-1B8F-458E-B7C9-94B7231F1150}" srcOrd="0" destOrd="0" presId="urn:microsoft.com/office/officeart/2005/8/layout/hierarchy3"/>
    <dgm:cxn modelId="{72BB7A7A-9C1B-4CBA-9FD7-473E16A69734}" srcId="{D4923968-435E-4582-8C42-050BFE1CA6A0}" destId="{D3755667-5D68-40B4-8BFB-5886541E1994}" srcOrd="4" destOrd="0" parTransId="{DFDA514E-67BB-4B13-A459-AE151D6D426C}" sibTransId="{90A02D38-141A-4379-AA41-753ABF855A3D}"/>
    <dgm:cxn modelId="{8FA4D95A-8C47-49B3-94D6-C196DD35BFFA}" srcId="{7B5721E5-4941-42BB-9C63-0F5285226F66}" destId="{F1EFD6A5-013D-461D-A7DB-960D021F5C07}" srcOrd="3" destOrd="0" parTransId="{F80A2F50-0DE4-4A8B-9EC7-168901722DE9}" sibTransId="{6E144F48-6966-472A-A8FE-88ADC9274F30}"/>
    <dgm:cxn modelId="{1C4CEB7C-787F-4AC5-ADDD-BF4FEA92596F}" srcId="{B90E5479-0275-4169-B7F2-508AA74FA3B3}" destId="{D4923968-435E-4582-8C42-050BFE1CA6A0}" srcOrd="0" destOrd="0" parTransId="{02EC4B65-D430-4553-A1BD-E4ED0CC8CC5D}" sibTransId="{EAFD9C91-5DCC-411F-9EDE-17CC4573B6A5}"/>
    <dgm:cxn modelId="{A24B9982-72AD-4DB6-8F8B-A2D93E0E56E7}" srcId="{D4923968-435E-4582-8C42-050BFE1CA6A0}" destId="{740759F6-6C6F-42DF-8BB1-D3A1B17FC25E}" srcOrd="3" destOrd="0" parTransId="{FDB4961B-9DB9-4374-9CFC-33876B2543EF}" sibTransId="{BD64E2C2-34A7-4F44-B7C8-B6C931739356}"/>
    <dgm:cxn modelId="{345B528B-8D22-40DF-9ABB-FEB5D9BEF1C4}" type="presOf" srcId="{D4923968-435E-4582-8C42-050BFE1CA6A0}" destId="{6BA899C1-7517-4947-AAC8-D988E099A35C}" srcOrd="1" destOrd="0" presId="urn:microsoft.com/office/officeart/2005/8/layout/hierarchy3"/>
    <dgm:cxn modelId="{BB37E28F-D0E9-4647-A066-8E752ACA8F1F}" type="presOf" srcId="{0612629A-DA39-4F83-97C6-EF5B24DB5166}" destId="{97D9D876-4DF8-4A4D-B14E-2C9AE6BBCB47}" srcOrd="0" destOrd="0" presId="urn:microsoft.com/office/officeart/2005/8/layout/hierarchy3"/>
    <dgm:cxn modelId="{744DC994-6939-40BE-B21B-247D54F057D9}" type="presOf" srcId="{9605B69E-9BAD-48B0-BFFF-83C2D227CC92}" destId="{5406FD01-07AF-4020-843C-4D1192180336}" srcOrd="0" destOrd="0" presId="urn:microsoft.com/office/officeart/2005/8/layout/hierarchy3"/>
    <dgm:cxn modelId="{F1E97196-8173-4D47-B866-BF2801306ACA}" type="presOf" srcId="{61AEE12D-256D-4F46-91E9-DC9C2330B5CD}" destId="{A1257F59-EC7E-44F5-B1D7-2C5802CB7EAC}" srcOrd="0" destOrd="0" presId="urn:microsoft.com/office/officeart/2005/8/layout/hierarchy3"/>
    <dgm:cxn modelId="{0171D797-7AAA-4CF1-9A6D-8D0A13CB1382}" type="presOf" srcId="{23E02481-F9B2-4D81-99AB-6791822892DC}" destId="{21830FC3-4520-4743-8D83-878D36D99CAC}" srcOrd="0" destOrd="0" presId="urn:microsoft.com/office/officeart/2005/8/layout/hierarchy3"/>
    <dgm:cxn modelId="{5C43389B-31C4-4489-8FA8-039163DDECA4}" type="presOf" srcId="{1DC5F529-9E23-423E-9B3E-9AFE15A33883}" destId="{8E977D54-CE35-452F-9CE0-83CD1928C4B2}" srcOrd="0" destOrd="0" presId="urn:microsoft.com/office/officeart/2005/8/layout/hierarchy3"/>
    <dgm:cxn modelId="{503B1D9C-1B20-482A-84FB-3A53C52D0318}" srcId="{D4923968-435E-4582-8C42-050BFE1CA6A0}" destId="{9C163361-E1FB-42E5-9D24-EF4592651F71}" srcOrd="8" destOrd="0" parTransId="{83106398-ECB8-4016-9EE7-D03079A534B6}" sibTransId="{0B3A10C9-E5B3-4F61-ABD0-107C9317D8D8}"/>
    <dgm:cxn modelId="{6DA76A9D-D922-484C-AAAC-FF91895E7368}" type="presOf" srcId="{8C3A4270-242F-41B2-84E9-2CC6B036B64E}" destId="{819D9CAB-FCD4-4B12-BEDB-C3855B981140}" srcOrd="0" destOrd="0" presId="urn:microsoft.com/office/officeart/2005/8/layout/hierarchy3"/>
    <dgm:cxn modelId="{E9AB4FA1-B78C-4E6A-8476-151380569534}" type="presOf" srcId="{7B5721E5-4941-42BB-9C63-0F5285226F66}" destId="{8FE838D2-9E05-4873-98A7-9BA99F383E37}" srcOrd="0" destOrd="0" presId="urn:microsoft.com/office/officeart/2005/8/layout/hierarchy3"/>
    <dgm:cxn modelId="{6423DCA5-8042-44AE-B012-F3D1004C8192}" srcId="{D4923968-435E-4582-8C42-050BFE1CA6A0}" destId="{E1E285CB-38EF-4989-A7FF-C35A818FA8A4}" srcOrd="1" destOrd="0" parTransId="{16251C62-3107-4A6F-AB7D-9F2B4B8DBFD1}" sibTransId="{95836145-6B55-4223-837C-3A44B18F6789}"/>
    <dgm:cxn modelId="{2285CCA8-9B11-4F77-BC4F-83F398BB85B4}" type="presOf" srcId="{2ED2C181-AC08-4177-85F7-323BEA2D97D6}" destId="{5C08FA73-5625-465D-94F1-384E72476B38}" srcOrd="0" destOrd="0" presId="urn:microsoft.com/office/officeart/2005/8/layout/hierarchy3"/>
    <dgm:cxn modelId="{638249AC-9851-471F-9E9A-6BC84B19F88B}" type="presOf" srcId="{98970A7C-A5AC-4DE3-9528-8690E5A9B881}" destId="{0B48F8B8-F08D-4B5B-B536-A5BD83C8A9A3}" srcOrd="0" destOrd="0" presId="urn:microsoft.com/office/officeart/2005/8/layout/hierarchy3"/>
    <dgm:cxn modelId="{013DCAB0-B62A-4B1B-AA9D-B003152570D7}" type="presOf" srcId="{740759F6-6C6F-42DF-8BB1-D3A1B17FC25E}" destId="{40D24CB0-2531-4CEE-8AB4-6BE6B720E00E}" srcOrd="0" destOrd="0" presId="urn:microsoft.com/office/officeart/2005/8/layout/hierarchy3"/>
    <dgm:cxn modelId="{F6023DBB-C467-472A-B55B-CB73C2FD7235}" type="presOf" srcId="{B90E5479-0275-4169-B7F2-508AA74FA3B3}" destId="{6153AE9B-E4AD-48D9-92E1-9A2F1CDD4C79}" srcOrd="0" destOrd="0" presId="urn:microsoft.com/office/officeart/2005/8/layout/hierarchy3"/>
    <dgm:cxn modelId="{0C1A47BD-C95D-42E5-BBBB-E0B9FBFB1BDF}" srcId="{D4923968-435E-4582-8C42-050BFE1CA6A0}" destId="{2089A829-15E4-4C2A-8F81-8D2151D58D72}" srcOrd="5" destOrd="0" parTransId="{4E8494BF-1DA6-44DF-99DB-7695CEA0C021}" sibTransId="{5FBE79B7-5BAC-4045-AB9D-AD964BF98753}"/>
    <dgm:cxn modelId="{0530A9BE-982A-43E2-A483-DBEEF79973BD}" srcId="{7B5721E5-4941-42BB-9C63-0F5285226F66}" destId="{23E02481-F9B2-4D81-99AB-6791822892DC}" srcOrd="5" destOrd="0" parTransId="{0642DBCD-9531-40A8-896F-4409BC212FC3}" sibTransId="{860D0AAB-98D2-4E8C-9CAD-4165E39BA156}"/>
    <dgm:cxn modelId="{90DC8BC1-A424-4DA2-98F2-0751FD7D8394}" type="presOf" srcId="{7B5721E5-4941-42BB-9C63-0F5285226F66}" destId="{4EDA4A7D-3C9F-4A26-BCAF-04D7D7BF93B1}" srcOrd="1" destOrd="0" presId="urn:microsoft.com/office/officeart/2005/8/layout/hierarchy3"/>
    <dgm:cxn modelId="{1AE605C4-E123-46E3-B3D2-430D644C09DD}" srcId="{B90E5479-0275-4169-B7F2-508AA74FA3B3}" destId="{7B5721E5-4941-42BB-9C63-0F5285226F66}" srcOrd="1" destOrd="0" parTransId="{4E6445C0-9980-4523-931F-05064C5D9D22}" sibTransId="{889D0F2A-E123-46AF-BC0D-3BC5C63FCB96}"/>
    <dgm:cxn modelId="{0C7E70C4-5BD1-458A-90CD-496185FF6478}" type="presOf" srcId="{4E8494BF-1DA6-44DF-99DB-7695CEA0C021}" destId="{1C5C528D-B1FD-4555-84A2-42E2F550D033}" srcOrd="0" destOrd="0" presId="urn:microsoft.com/office/officeart/2005/8/layout/hierarchy3"/>
    <dgm:cxn modelId="{4C55F9CC-6559-46D7-A3B2-3A5F5A600551}" type="presOf" srcId="{283587F4-05DB-40AB-AB2F-AF0A81ADA613}" destId="{DA65C661-27AC-4452-A640-E33DA9FFA1DA}" srcOrd="0" destOrd="0" presId="urn:microsoft.com/office/officeart/2005/8/layout/hierarchy3"/>
    <dgm:cxn modelId="{1D08F7CF-178C-4768-A553-24D89F6BCB88}" type="presOf" srcId="{68C7F1C4-1D47-4E4C-952A-37B0FAC3536D}" destId="{AB4868D2-0241-4C9E-ADC9-5CF22D198C56}" srcOrd="0" destOrd="0" presId="urn:microsoft.com/office/officeart/2005/8/layout/hierarchy3"/>
    <dgm:cxn modelId="{5CB9CED3-8647-4B32-8566-B96839B605B4}" type="presOf" srcId="{9C163361-E1FB-42E5-9D24-EF4592651F71}" destId="{B852E4BB-0C89-429D-878A-FCB377C92544}" srcOrd="0" destOrd="0" presId="urn:microsoft.com/office/officeart/2005/8/layout/hierarchy3"/>
    <dgm:cxn modelId="{1D9EFAD4-49D4-46D1-8C45-E3521B17C042}" srcId="{D4923968-435E-4582-8C42-050BFE1CA6A0}" destId="{49BAEDE9-9FFB-474A-81A7-46AC50DD0F62}" srcOrd="0" destOrd="0" parTransId="{B539CBBF-EAD3-495C-BFDE-A84EFBC53343}" sibTransId="{EB22A798-17AD-4500-B0D5-26DCB92259BE}"/>
    <dgm:cxn modelId="{3C0CBED8-0EC4-447F-9F8A-6CF7E4B08C50}" srcId="{7B5721E5-4941-42BB-9C63-0F5285226F66}" destId="{9605B69E-9BAD-48B0-BFFF-83C2D227CC92}" srcOrd="0" destOrd="0" parTransId="{695576D7-E0AA-4703-ADBC-79AB6380AE95}" sibTransId="{724A9258-92EB-4A59-8132-215F15DA63BC}"/>
    <dgm:cxn modelId="{C80DECDA-04C9-41E6-A713-B196AA01912B}" type="presOf" srcId="{B539CBBF-EAD3-495C-BFDE-A84EFBC53343}" destId="{90ACCDAC-AD4A-44E4-B941-34AFBF08A630}" srcOrd="0" destOrd="0" presId="urn:microsoft.com/office/officeart/2005/8/layout/hierarchy3"/>
    <dgm:cxn modelId="{E44502DF-841F-462B-8FCD-234EFA299983}" type="presOf" srcId="{E9994381-E370-46EB-A264-DF81F76FC867}" destId="{5A1ACC70-524C-463C-8CB6-6F324D9BFDDF}" srcOrd="0" destOrd="0" presId="urn:microsoft.com/office/officeart/2005/8/layout/hierarchy3"/>
    <dgm:cxn modelId="{19FA81E1-DEB6-468E-847A-99C5AC1BECAA}" type="presOf" srcId="{F80A2F50-0DE4-4A8B-9EC7-168901722DE9}" destId="{AA3EBEF5-8805-4EAF-AEEC-D7E96D5C7973}" srcOrd="0" destOrd="0" presId="urn:microsoft.com/office/officeart/2005/8/layout/hierarchy3"/>
    <dgm:cxn modelId="{290DD8E8-4555-4C3C-AA8E-CCEEFA0B9333}" type="presOf" srcId="{837ABA47-64D7-4BFE-B798-26CB1E042D30}" destId="{EDC307FB-A2C6-4E29-84E6-CE66E5DEC8FD}" srcOrd="0" destOrd="0" presId="urn:microsoft.com/office/officeart/2005/8/layout/hierarchy3"/>
    <dgm:cxn modelId="{C8D68DE9-4DA7-4705-A265-AB6305E51067}" type="presOf" srcId="{7D2597D1-603E-490F-A95F-E042225036E2}" destId="{7F02DA62-CFE1-4739-87C3-882F2C722535}" srcOrd="0" destOrd="0" presId="urn:microsoft.com/office/officeart/2005/8/layout/hierarchy3"/>
    <dgm:cxn modelId="{AC5DADE9-8CC8-4351-8B6D-0750CC01BB7C}" type="presOf" srcId="{DFDA514E-67BB-4B13-A459-AE151D6D426C}" destId="{90375B6B-9D67-4908-9632-7A434DBD776A}" srcOrd="0" destOrd="0" presId="urn:microsoft.com/office/officeart/2005/8/layout/hierarchy3"/>
    <dgm:cxn modelId="{98B2DCE9-9D1F-4139-9B58-694BC9F5E289}" srcId="{D4923968-435E-4582-8C42-050BFE1CA6A0}" destId="{68C7F1C4-1D47-4E4C-952A-37B0FAC3536D}" srcOrd="7" destOrd="0" parTransId="{1C0EBF5C-1423-4539-9C9B-AD29EA4717B6}" sibTransId="{2258C101-C308-4A11-B13B-29C7122E908D}"/>
    <dgm:cxn modelId="{83F7F1F0-1A9E-473B-B1A8-578BEE96652C}" type="presOf" srcId="{41E768A9-CF90-4D66-91D0-39CD951F16C8}" destId="{021A9C8B-E604-42AF-A1A3-BEE918C26EA5}" srcOrd="0" destOrd="0" presId="urn:microsoft.com/office/officeart/2005/8/layout/hierarchy3"/>
    <dgm:cxn modelId="{EED096F2-DFBD-4C99-A887-46227111CAEB}" type="presOf" srcId="{0642DBCD-9531-40A8-896F-4409BC212FC3}" destId="{B7F0FEDF-17EB-4F8C-8A29-8A45FC2BEE4D}" srcOrd="0" destOrd="0" presId="urn:microsoft.com/office/officeart/2005/8/layout/hierarchy3"/>
    <dgm:cxn modelId="{C92D4CF4-1C2C-4F49-BE26-504619943C37}" type="presOf" srcId="{2089A829-15E4-4C2A-8F81-8D2151D58D72}" destId="{C5F650D5-CAD7-4476-A860-B1A6BE89D81A}" srcOrd="0" destOrd="0" presId="urn:microsoft.com/office/officeart/2005/8/layout/hierarchy3"/>
    <dgm:cxn modelId="{0E733BF7-3418-4F21-8693-C788D3B9B2F7}" srcId="{D4923968-435E-4582-8C42-050BFE1CA6A0}" destId="{9B2A45CD-8787-4004-A52B-FB1DF8AEBAFF}" srcOrd="2" destOrd="0" parTransId="{283587F4-05DB-40AB-AB2F-AF0A81ADA613}" sibTransId="{880A066A-A7DA-4DBC-8F5D-8DD7FA184ABE}"/>
    <dgm:cxn modelId="{6F70E781-282E-4D18-9CB8-4610BBF49DBC}" type="presParOf" srcId="{6153AE9B-E4AD-48D9-92E1-9A2F1CDD4C79}" destId="{8EAEF096-67F4-4ED8-83F0-668F53835D79}" srcOrd="0" destOrd="0" presId="urn:microsoft.com/office/officeart/2005/8/layout/hierarchy3"/>
    <dgm:cxn modelId="{ED6124B9-5320-45E1-AF9C-3041F69BF28D}" type="presParOf" srcId="{8EAEF096-67F4-4ED8-83F0-668F53835D79}" destId="{5375C780-8277-41DF-8C44-AE4CC6F44601}" srcOrd="0" destOrd="0" presId="urn:microsoft.com/office/officeart/2005/8/layout/hierarchy3"/>
    <dgm:cxn modelId="{C6087429-BF8E-4A9C-A8ED-214CA61A68A0}" type="presParOf" srcId="{5375C780-8277-41DF-8C44-AE4CC6F44601}" destId="{CC979548-D68B-4364-A5AD-45FEAA94739E}" srcOrd="0" destOrd="0" presId="urn:microsoft.com/office/officeart/2005/8/layout/hierarchy3"/>
    <dgm:cxn modelId="{0DB1B5BE-6B4B-4736-9DB5-3D4D8E0B038F}" type="presParOf" srcId="{5375C780-8277-41DF-8C44-AE4CC6F44601}" destId="{6BA899C1-7517-4947-AAC8-D988E099A35C}" srcOrd="1" destOrd="0" presId="urn:microsoft.com/office/officeart/2005/8/layout/hierarchy3"/>
    <dgm:cxn modelId="{72EFB9AD-0298-4AE9-BCAA-A4691A490045}" type="presParOf" srcId="{8EAEF096-67F4-4ED8-83F0-668F53835D79}" destId="{6ADA6F2D-61C0-4A21-A384-C71541FCE5AF}" srcOrd="1" destOrd="0" presId="urn:microsoft.com/office/officeart/2005/8/layout/hierarchy3"/>
    <dgm:cxn modelId="{E2FA27D8-28CB-456A-85FD-9698E695DDB1}" type="presParOf" srcId="{6ADA6F2D-61C0-4A21-A384-C71541FCE5AF}" destId="{90ACCDAC-AD4A-44E4-B941-34AFBF08A630}" srcOrd="0" destOrd="0" presId="urn:microsoft.com/office/officeart/2005/8/layout/hierarchy3"/>
    <dgm:cxn modelId="{C7D0E5B5-65FD-4F27-ABDF-C61721E53D3E}" type="presParOf" srcId="{6ADA6F2D-61C0-4A21-A384-C71541FCE5AF}" destId="{A9106B09-6F5B-4291-A562-78EAADFE07C0}" srcOrd="1" destOrd="0" presId="urn:microsoft.com/office/officeart/2005/8/layout/hierarchy3"/>
    <dgm:cxn modelId="{550FF173-F963-4D2C-936F-70BFB550133C}" type="presParOf" srcId="{6ADA6F2D-61C0-4A21-A384-C71541FCE5AF}" destId="{6B3B62C2-1F48-406E-8E12-B8F66E51C851}" srcOrd="2" destOrd="0" presId="urn:microsoft.com/office/officeart/2005/8/layout/hierarchy3"/>
    <dgm:cxn modelId="{604C8130-A710-4996-93C8-64019F51219E}" type="presParOf" srcId="{6ADA6F2D-61C0-4A21-A384-C71541FCE5AF}" destId="{F308EA02-5F6C-49BE-9F19-9BBF024CAA7E}" srcOrd="3" destOrd="0" presId="urn:microsoft.com/office/officeart/2005/8/layout/hierarchy3"/>
    <dgm:cxn modelId="{E857EECA-E266-4F2A-9045-E1374F7E11F3}" type="presParOf" srcId="{6ADA6F2D-61C0-4A21-A384-C71541FCE5AF}" destId="{DA65C661-27AC-4452-A640-E33DA9FFA1DA}" srcOrd="4" destOrd="0" presId="urn:microsoft.com/office/officeart/2005/8/layout/hierarchy3"/>
    <dgm:cxn modelId="{6E85ABC2-503F-45AE-9951-5E684189884F}" type="presParOf" srcId="{6ADA6F2D-61C0-4A21-A384-C71541FCE5AF}" destId="{29B173CC-E213-4C69-B649-9D7D1D632ECA}" srcOrd="5" destOrd="0" presId="urn:microsoft.com/office/officeart/2005/8/layout/hierarchy3"/>
    <dgm:cxn modelId="{CF18DE08-8D7B-45FD-9D1C-7F87795A8A47}" type="presParOf" srcId="{6ADA6F2D-61C0-4A21-A384-C71541FCE5AF}" destId="{72B0A650-B057-4C66-8A71-82BB9B65979E}" srcOrd="6" destOrd="0" presId="urn:microsoft.com/office/officeart/2005/8/layout/hierarchy3"/>
    <dgm:cxn modelId="{7F680537-E5FF-49EB-9DBF-27F761287CF7}" type="presParOf" srcId="{6ADA6F2D-61C0-4A21-A384-C71541FCE5AF}" destId="{40D24CB0-2531-4CEE-8AB4-6BE6B720E00E}" srcOrd="7" destOrd="0" presId="urn:microsoft.com/office/officeart/2005/8/layout/hierarchy3"/>
    <dgm:cxn modelId="{E50B289A-375A-454A-B793-14DC40E415CF}" type="presParOf" srcId="{6ADA6F2D-61C0-4A21-A384-C71541FCE5AF}" destId="{90375B6B-9D67-4908-9632-7A434DBD776A}" srcOrd="8" destOrd="0" presId="urn:microsoft.com/office/officeart/2005/8/layout/hierarchy3"/>
    <dgm:cxn modelId="{626A4A08-8DE0-4D12-B3CC-73A34201352E}" type="presParOf" srcId="{6ADA6F2D-61C0-4A21-A384-C71541FCE5AF}" destId="{D9BFBA9A-F603-4C30-91A4-0E6B4D827029}" srcOrd="9" destOrd="0" presId="urn:microsoft.com/office/officeart/2005/8/layout/hierarchy3"/>
    <dgm:cxn modelId="{90B145F0-9351-4124-8403-79A980AD8F9A}" type="presParOf" srcId="{6ADA6F2D-61C0-4A21-A384-C71541FCE5AF}" destId="{1C5C528D-B1FD-4555-84A2-42E2F550D033}" srcOrd="10" destOrd="0" presId="urn:microsoft.com/office/officeart/2005/8/layout/hierarchy3"/>
    <dgm:cxn modelId="{BC4C2581-54EE-42C2-BBA1-8FC0CB45CB6D}" type="presParOf" srcId="{6ADA6F2D-61C0-4A21-A384-C71541FCE5AF}" destId="{C5F650D5-CAD7-4476-A860-B1A6BE89D81A}" srcOrd="11" destOrd="0" presId="urn:microsoft.com/office/officeart/2005/8/layout/hierarchy3"/>
    <dgm:cxn modelId="{BC60D634-D9E2-464E-B38E-81B554F5C0B0}" type="presParOf" srcId="{6ADA6F2D-61C0-4A21-A384-C71541FCE5AF}" destId="{8E977D54-CE35-452F-9CE0-83CD1928C4B2}" srcOrd="12" destOrd="0" presId="urn:microsoft.com/office/officeart/2005/8/layout/hierarchy3"/>
    <dgm:cxn modelId="{4A4D3C43-F864-4B78-AD2E-4DCEFA716FA2}" type="presParOf" srcId="{6ADA6F2D-61C0-4A21-A384-C71541FCE5AF}" destId="{5C08FA73-5625-465D-94F1-384E72476B38}" srcOrd="13" destOrd="0" presId="urn:microsoft.com/office/officeart/2005/8/layout/hierarchy3"/>
    <dgm:cxn modelId="{9273F1EC-5663-46EB-B8C5-36C1F8FD1D85}" type="presParOf" srcId="{6ADA6F2D-61C0-4A21-A384-C71541FCE5AF}" destId="{481C814B-ACDD-453A-8430-D10BF5605223}" srcOrd="14" destOrd="0" presId="urn:microsoft.com/office/officeart/2005/8/layout/hierarchy3"/>
    <dgm:cxn modelId="{5724F584-5D81-4B0A-861F-BC0758D1A34C}" type="presParOf" srcId="{6ADA6F2D-61C0-4A21-A384-C71541FCE5AF}" destId="{AB4868D2-0241-4C9E-ADC9-5CF22D198C56}" srcOrd="15" destOrd="0" presId="urn:microsoft.com/office/officeart/2005/8/layout/hierarchy3"/>
    <dgm:cxn modelId="{FC147F45-E99B-49B5-9E9A-8A0793134B60}" type="presParOf" srcId="{6ADA6F2D-61C0-4A21-A384-C71541FCE5AF}" destId="{7E203E6C-5EAF-46C5-8A35-C68BA96B84D5}" srcOrd="16" destOrd="0" presId="urn:microsoft.com/office/officeart/2005/8/layout/hierarchy3"/>
    <dgm:cxn modelId="{EED4D55E-6792-4FDE-9BEA-5EF4BE072599}" type="presParOf" srcId="{6ADA6F2D-61C0-4A21-A384-C71541FCE5AF}" destId="{B852E4BB-0C89-429D-878A-FCB377C92544}" srcOrd="17" destOrd="0" presId="urn:microsoft.com/office/officeart/2005/8/layout/hierarchy3"/>
    <dgm:cxn modelId="{4C6B2162-1C22-40C5-81C8-A1D22B065B00}" type="presParOf" srcId="{6153AE9B-E4AD-48D9-92E1-9A2F1CDD4C79}" destId="{A5BE1E6D-B583-461A-BCDF-7C14C8DC2B95}" srcOrd="1" destOrd="0" presId="urn:microsoft.com/office/officeart/2005/8/layout/hierarchy3"/>
    <dgm:cxn modelId="{64D07080-9D6C-4B90-939A-D5CA4009AC0F}" type="presParOf" srcId="{A5BE1E6D-B583-461A-BCDF-7C14C8DC2B95}" destId="{D152B267-0BAD-4B11-9DBB-D6306F6D3DDC}" srcOrd="0" destOrd="0" presId="urn:microsoft.com/office/officeart/2005/8/layout/hierarchy3"/>
    <dgm:cxn modelId="{1D525B62-B175-4833-8F02-5EF5744175D9}" type="presParOf" srcId="{D152B267-0BAD-4B11-9DBB-D6306F6D3DDC}" destId="{8FE838D2-9E05-4873-98A7-9BA99F383E37}" srcOrd="0" destOrd="0" presId="urn:microsoft.com/office/officeart/2005/8/layout/hierarchy3"/>
    <dgm:cxn modelId="{D727D59D-BA47-4490-A1D9-8781F272AE54}" type="presParOf" srcId="{D152B267-0BAD-4B11-9DBB-D6306F6D3DDC}" destId="{4EDA4A7D-3C9F-4A26-BCAF-04D7D7BF93B1}" srcOrd="1" destOrd="0" presId="urn:microsoft.com/office/officeart/2005/8/layout/hierarchy3"/>
    <dgm:cxn modelId="{817AA9E3-993C-4523-8538-9ED5381C09D0}" type="presParOf" srcId="{A5BE1E6D-B583-461A-BCDF-7C14C8DC2B95}" destId="{90346C6C-10EA-46CD-918C-2FDF556B3216}" srcOrd="1" destOrd="0" presId="urn:microsoft.com/office/officeart/2005/8/layout/hierarchy3"/>
    <dgm:cxn modelId="{537FE7AF-82D8-43B6-8F60-E5C013F16299}" type="presParOf" srcId="{90346C6C-10EA-46CD-918C-2FDF556B3216}" destId="{855EA2F8-61EA-4D1F-B3E5-E0339C617059}" srcOrd="0" destOrd="0" presId="urn:microsoft.com/office/officeart/2005/8/layout/hierarchy3"/>
    <dgm:cxn modelId="{A21D1119-F5F1-427C-8A69-6E915E2A1D1D}" type="presParOf" srcId="{90346C6C-10EA-46CD-918C-2FDF556B3216}" destId="{5406FD01-07AF-4020-843C-4D1192180336}" srcOrd="1" destOrd="0" presId="urn:microsoft.com/office/officeart/2005/8/layout/hierarchy3"/>
    <dgm:cxn modelId="{84734EE0-BF7B-4F49-B57C-43072E8C4602}" type="presParOf" srcId="{90346C6C-10EA-46CD-918C-2FDF556B3216}" destId="{109FF6D1-9D55-447F-B598-5B5BB1FB74F7}" srcOrd="2" destOrd="0" presId="urn:microsoft.com/office/officeart/2005/8/layout/hierarchy3"/>
    <dgm:cxn modelId="{A961C8BE-7481-4FAC-84D6-9681514C4532}" type="presParOf" srcId="{90346C6C-10EA-46CD-918C-2FDF556B3216}" destId="{7F02DA62-CFE1-4739-87C3-882F2C722535}" srcOrd="3" destOrd="0" presId="urn:microsoft.com/office/officeart/2005/8/layout/hierarchy3"/>
    <dgm:cxn modelId="{B9FF5750-E3CE-4AD1-963C-909C2E7B7786}" type="presParOf" srcId="{90346C6C-10EA-46CD-918C-2FDF556B3216}" destId="{5A1ACC70-524C-463C-8CB6-6F324D9BFDDF}" srcOrd="4" destOrd="0" presId="urn:microsoft.com/office/officeart/2005/8/layout/hierarchy3"/>
    <dgm:cxn modelId="{75E870CB-9D11-4818-BD3D-C87EF5398318}" type="presParOf" srcId="{90346C6C-10EA-46CD-918C-2FDF556B3216}" destId="{EDC307FB-A2C6-4E29-84E6-CE66E5DEC8FD}" srcOrd="5" destOrd="0" presId="urn:microsoft.com/office/officeart/2005/8/layout/hierarchy3"/>
    <dgm:cxn modelId="{70FDF0BC-7294-4F94-9A68-8EB2BCBF1AA7}" type="presParOf" srcId="{90346C6C-10EA-46CD-918C-2FDF556B3216}" destId="{AA3EBEF5-8805-4EAF-AEEC-D7E96D5C7973}" srcOrd="6" destOrd="0" presId="urn:microsoft.com/office/officeart/2005/8/layout/hierarchy3"/>
    <dgm:cxn modelId="{5A616DFD-7C5E-44A6-AF69-0C6543B2542A}" type="presParOf" srcId="{90346C6C-10EA-46CD-918C-2FDF556B3216}" destId="{0ABDA16A-1DCB-4A12-8CBF-237C818B8BB3}" srcOrd="7" destOrd="0" presId="urn:microsoft.com/office/officeart/2005/8/layout/hierarchy3"/>
    <dgm:cxn modelId="{6BC8F23C-6ECE-42B7-BA96-EF687ED30DB0}" type="presParOf" srcId="{90346C6C-10EA-46CD-918C-2FDF556B3216}" destId="{C66E803C-C0E2-41EB-B4AC-73985E0FD330}" srcOrd="8" destOrd="0" presId="urn:microsoft.com/office/officeart/2005/8/layout/hierarchy3"/>
    <dgm:cxn modelId="{9137C863-1E84-4FA0-8619-6A9D7027EBFF}" type="presParOf" srcId="{90346C6C-10EA-46CD-918C-2FDF556B3216}" destId="{83D80F61-1B8F-458E-B7C9-94B7231F1150}" srcOrd="9" destOrd="0" presId="urn:microsoft.com/office/officeart/2005/8/layout/hierarchy3"/>
    <dgm:cxn modelId="{4BB1AC52-0C1F-49E2-8C70-BA60FF98C61F}" type="presParOf" srcId="{90346C6C-10EA-46CD-918C-2FDF556B3216}" destId="{B7F0FEDF-17EB-4F8C-8A29-8A45FC2BEE4D}" srcOrd="10" destOrd="0" presId="urn:microsoft.com/office/officeart/2005/8/layout/hierarchy3"/>
    <dgm:cxn modelId="{9AAD0160-0320-4B8F-94E2-765B7D7F61B1}" type="presParOf" srcId="{90346C6C-10EA-46CD-918C-2FDF556B3216}" destId="{21830FC3-4520-4743-8D83-878D36D99CAC}" srcOrd="11" destOrd="0" presId="urn:microsoft.com/office/officeart/2005/8/layout/hierarchy3"/>
    <dgm:cxn modelId="{C953F2D5-6051-4E8F-B5E4-87E046B467F8}" type="presParOf" srcId="{90346C6C-10EA-46CD-918C-2FDF556B3216}" destId="{819D9CAB-FCD4-4B12-BEDB-C3855B981140}" srcOrd="12" destOrd="0" presId="urn:microsoft.com/office/officeart/2005/8/layout/hierarchy3"/>
    <dgm:cxn modelId="{BDC2D50E-75BB-461F-9747-A8AF9CC8C1EE}" type="presParOf" srcId="{90346C6C-10EA-46CD-918C-2FDF556B3216}" destId="{021A9C8B-E604-42AF-A1A3-BEE918C26EA5}" srcOrd="13" destOrd="0" presId="urn:microsoft.com/office/officeart/2005/8/layout/hierarchy3"/>
    <dgm:cxn modelId="{D1474075-1ECC-40C8-9D66-A0F586F3AEBF}" type="presParOf" srcId="{90346C6C-10EA-46CD-918C-2FDF556B3216}" destId="{A1257F59-EC7E-44F5-B1D7-2C5802CB7EAC}" srcOrd="14" destOrd="0" presId="urn:microsoft.com/office/officeart/2005/8/layout/hierarchy3"/>
    <dgm:cxn modelId="{E9554F76-C628-4E4D-925D-967D6E2BE0C5}" type="presParOf" srcId="{90346C6C-10EA-46CD-918C-2FDF556B3216}" destId="{97D9D876-4DF8-4A4D-B14E-2C9AE6BBCB47}" srcOrd="15" destOrd="0" presId="urn:microsoft.com/office/officeart/2005/8/layout/hierarchy3"/>
    <dgm:cxn modelId="{296D505E-4F33-44F0-80C9-30295E561E0C}" type="presParOf" srcId="{90346C6C-10EA-46CD-918C-2FDF556B3216}" destId="{16F09FB8-2C67-4CD4-83D8-A86819D8AF24}" srcOrd="16" destOrd="0" presId="urn:microsoft.com/office/officeart/2005/8/layout/hierarchy3"/>
    <dgm:cxn modelId="{BD34E854-EC28-4CDD-BFA3-1CEA8101F12C}" type="presParOf" srcId="{90346C6C-10EA-46CD-918C-2FDF556B3216}" destId="{0B48F8B8-F08D-4B5B-B536-A5BD83C8A9A3}"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98B1CB-D4EA-9E47-ADE7-10BEB5B03D52}" type="doc">
      <dgm:prSet loTypeId="urn:microsoft.com/office/officeart/2005/8/layout/hProcess9" loCatId="" qsTypeId="urn:microsoft.com/office/officeart/2005/8/quickstyle/simple1" qsCatId="simple" csTypeId="urn:microsoft.com/office/officeart/2005/8/colors/accent1_2" csCatId="accent1" phldr="1"/>
      <dgm:spPr/>
      <dgm:t>
        <a:bodyPr/>
        <a:lstStyle/>
        <a:p>
          <a:endParaRPr lang="de-CH"/>
        </a:p>
      </dgm:t>
    </dgm:pt>
    <dgm:pt modelId="{4983026B-05D6-1341-AC0D-AAE5FDFB7503}">
      <dgm:prSet custT="1"/>
      <dgm:spPr/>
      <dgm:t>
        <a:bodyPr/>
        <a:lstStyle/>
        <a:p>
          <a:endParaRPr lang="fr-CH" sz="1000" b="0" dirty="0">
            <a:solidFill>
              <a:schemeClr val="tx1"/>
            </a:solidFill>
          </a:endParaRPr>
        </a:p>
        <a:p>
          <a:pPr rtl="0"/>
          <a:r>
            <a:rPr lang="fr-CH" sz="1000" b="0" dirty="0">
              <a:solidFill>
                <a:schemeClr val="tx1"/>
              </a:solidFill>
            </a:rPr>
            <a:t>Rédaction du </a:t>
          </a:r>
          <a:r>
            <a:rPr lang="fr-CH" sz="1000" b="1" dirty="0">
              <a:solidFill>
                <a:schemeClr val="tx1"/>
              </a:solidFill>
            </a:rPr>
            <a:t>rapport intermédiaire</a:t>
          </a:r>
          <a:br>
            <a:rPr lang="fr-CH" sz="1000" b="1" dirty="0">
              <a:solidFill>
                <a:schemeClr val="tx1"/>
              </a:solidFill>
            </a:rPr>
          </a:br>
          <a:r>
            <a:rPr lang="fr-CH" sz="1000" b="0" dirty="0">
              <a:solidFill>
                <a:schemeClr val="tx1"/>
              </a:solidFill>
            </a:rPr>
            <a:t>et</a:t>
          </a:r>
          <a:r>
            <a:rPr lang="fr-CH" sz="1000" b="1" dirty="0">
              <a:solidFill>
                <a:schemeClr val="tx1"/>
              </a:solidFill>
            </a:rPr>
            <a:t> </a:t>
          </a:r>
          <a:r>
            <a:rPr lang="fr-CH" sz="1000" b="0" dirty="0">
              <a:solidFill>
                <a:schemeClr val="tx1"/>
              </a:solidFill>
            </a:rPr>
            <a:t>développement </a:t>
          </a:r>
          <a:r>
            <a:rPr lang="fr-CH" sz="1000" b="1" dirty="0">
              <a:solidFill>
                <a:schemeClr val="tx1"/>
              </a:solidFill>
            </a:rPr>
            <a:t>3 variantes</a:t>
          </a:r>
          <a:r>
            <a:rPr lang="fr-CH" sz="1000" b="1" dirty="0">
              <a:solidFill>
                <a:schemeClr val="tx1"/>
              </a:solidFill>
              <a:latin typeface="Arial"/>
            </a:rPr>
            <a:t> </a:t>
          </a:r>
          <a:endParaRPr lang="fr-CH" sz="1000" b="1" dirty="0">
            <a:solidFill>
              <a:schemeClr val="tx1"/>
            </a:solidFill>
          </a:endParaRPr>
        </a:p>
        <a:p>
          <a:endParaRPr lang="fr-FR" sz="1000" dirty="0">
            <a:solidFill>
              <a:schemeClr val="tx1"/>
            </a:solidFill>
          </a:endParaRPr>
        </a:p>
      </dgm:t>
    </dgm:pt>
    <dgm:pt modelId="{594C23D4-5656-C542-8108-8F32D90FAD7C}" type="parTrans" cxnId="{9E24D3C5-0177-FB4D-BAD6-06D94A692F0A}">
      <dgm:prSet/>
      <dgm:spPr/>
      <dgm:t>
        <a:bodyPr/>
        <a:lstStyle/>
        <a:p>
          <a:endParaRPr lang="fr-FR">
            <a:solidFill>
              <a:schemeClr val="tx1"/>
            </a:solidFill>
          </a:endParaRPr>
        </a:p>
      </dgm:t>
    </dgm:pt>
    <dgm:pt modelId="{A1D64DF3-12D1-CB48-AAFE-B2C45E26BDF9}" type="sibTrans" cxnId="{9E24D3C5-0177-FB4D-BAD6-06D94A692F0A}">
      <dgm:prSet/>
      <dgm:spPr/>
      <dgm:t>
        <a:bodyPr/>
        <a:lstStyle/>
        <a:p>
          <a:endParaRPr lang="fr-FR">
            <a:solidFill>
              <a:schemeClr val="tx1"/>
            </a:solidFill>
          </a:endParaRPr>
        </a:p>
      </dgm:t>
    </dgm:pt>
    <dgm:pt modelId="{D5E2F253-1294-9447-8216-AA2D7364CC47}">
      <dgm:prSet custT="1"/>
      <dgm:spPr/>
      <dgm:t>
        <a:bodyPr/>
        <a:lstStyle/>
        <a:p>
          <a:r>
            <a:rPr lang="fr-CH" sz="1000" b="0" dirty="0">
              <a:solidFill>
                <a:schemeClr val="tx1"/>
              </a:solidFill>
            </a:rPr>
            <a:t>Organisation et réalisation des </a:t>
          </a:r>
          <a:r>
            <a:rPr lang="fr-CH" sz="1000" b="1" dirty="0">
              <a:solidFill>
                <a:schemeClr val="tx1"/>
              </a:solidFill>
            </a:rPr>
            <a:t>ateliers de faisabilité</a:t>
          </a:r>
          <a:endParaRPr lang="fr-FR" sz="1000" dirty="0">
            <a:solidFill>
              <a:schemeClr val="tx1"/>
            </a:solidFill>
          </a:endParaRPr>
        </a:p>
      </dgm:t>
    </dgm:pt>
    <dgm:pt modelId="{4DD9A7C0-8821-9F4E-ABDA-6F910199DD45}" type="parTrans" cxnId="{43775086-FFD0-C548-8424-4BC2D4E5F728}">
      <dgm:prSet/>
      <dgm:spPr/>
      <dgm:t>
        <a:bodyPr/>
        <a:lstStyle/>
        <a:p>
          <a:endParaRPr lang="fr-FR">
            <a:solidFill>
              <a:schemeClr val="tx1"/>
            </a:solidFill>
          </a:endParaRPr>
        </a:p>
      </dgm:t>
    </dgm:pt>
    <dgm:pt modelId="{41F8015C-2FBE-1149-95DA-87EAE6E2C287}" type="sibTrans" cxnId="{43775086-FFD0-C548-8424-4BC2D4E5F728}">
      <dgm:prSet/>
      <dgm:spPr/>
      <dgm:t>
        <a:bodyPr/>
        <a:lstStyle/>
        <a:p>
          <a:endParaRPr lang="fr-FR">
            <a:solidFill>
              <a:schemeClr val="tx1"/>
            </a:solidFill>
          </a:endParaRPr>
        </a:p>
      </dgm:t>
    </dgm:pt>
    <dgm:pt modelId="{27798047-6DFE-2745-841B-97D9C450DFEE}">
      <dgm:prSet custT="1"/>
      <dgm:spPr>
        <a:ln w="25400">
          <a:solidFill>
            <a:schemeClr val="bg1"/>
          </a:solidFill>
        </a:ln>
      </dgm:spPr>
      <dgm:t>
        <a:bodyPr/>
        <a:lstStyle/>
        <a:p>
          <a:r>
            <a:rPr lang="fr-CH" sz="1000" b="1" dirty="0">
              <a:solidFill>
                <a:schemeClr val="tx1"/>
              </a:solidFill>
              <a:latin typeface="Arial"/>
            </a:rPr>
            <a:t>Analyse </a:t>
          </a:r>
          <a:r>
            <a:rPr lang="fr-CH" sz="1000" b="1" dirty="0">
              <a:solidFill>
                <a:schemeClr val="tx1"/>
              </a:solidFill>
            </a:rPr>
            <a:t>des entretiens</a:t>
          </a:r>
          <a:r>
            <a:rPr lang="fr-CH" sz="1000" dirty="0">
              <a:solidFill>
                <a:schemeClr val="tx1"/>
              </a:solidFill>
            </a:rPr>
            <a:t>; rassembler et synthétiser les résultats de chaque canton</a:t>
          </a:r>
          <a:r>
            <a:rPr lang="fr-CH" sz="1000" dirty="0">
              <a:solidFill>
                <a:schemeClr val="tx1"/>
              </a:solidFill>
              <a:latin typeface="Arial"/>
            </a:rPr>
            <a:t> </a:t>
          </a:r>
          <a:endParaRPr lang="fr-FR" sz="1000" b="1" dirty="0">
            <a:solidFill>
              <a:schemeClr val="tx1"/>
            </a:solidFill>
          </a:endParaRPr>
        </a:p>
      </dgm:t>
    </dgm:pt>
    <dgm:pt modelId="{49E438FF-29D4-CF4C-87F1-4C00A71174B4}" type="parTrans" cxnId="{7FC58017-8A7A-5044-A3F3-480EE5B6CA4E}">
      <dgm:prSet/>
      <dgm:spPr/>
      <dgm:t>
        <a:bodyPr/>
        <a:lstStyle/>
        <a:p>
          <a:endParaRPr lang="fr-FR">
            <a:solidFill>
              <a:schemeClr val="tx1"/>
            </a:solidFill>
          </a:endParaRPr>
        </a:p>
      </dgm:t>
    </dgm:pt>
    <dgm:pt modelId="{12A491AE-54B9-6249-8D88-AA95D3A37E1A}" type="sibTrans" cxnId="{7FC58017-8A7A-5044-A3F3-480EE5B6CA4E}">
      <dgm:prSet/>
      <dgm:spPr/>
      <dgm:t>
        <a:bodyPr/>
        <a:lstStyle/>
        <a:p>
          <a:endParaRPr lang="fr-FR">
            <a:solidFill>
              <a:schemeClr val="tx1"/>
            </a:solidFill>
          </a:endParaRPr>
        </a:p>
      </dgm:t>
    </dgm:pt>
    <dgm:pt modelId="{A95FFA01-61D8-5A49-9EE7-7BC98FE8F3A5}">
      <dgm:prSet phldrT="[Texte]" custT="1"/>
      <dgm:spPr/>
      <dgm:t>
        <a:bodyPr/>
        <a:lstStyle/>
        <a:p>
          <a:r>
            <a:rPr lang="fr-FR" sz="1000" b="1" dirty="0">
              <a:solidFill>
                <a:schemeClr val="tx1"/>
              </a:solidFill>
            </a:rPr>
            <a:t>Niveau international: </a:t>
          </a:r>
          <a:r>
            <a:rPr lang="fr-CH" sz="1000" dirty="0">
              <a:solidFill>
                <a:schemeClr val="tx1"/>
              </a:solidFill>
            </a:rPr>
            <a:t>entretien avec l’</a:t>
          </a:r>
          <a:r>
            <a:rPr lang="fr-CH" sz="1000" b="1" dirty="0">
              <a:solidFill>
                <a:schemeClr val="tx1"/>
              </a:solidFill>
            </a:rPr>
            <a:t>Allemagne</a:t>
          </a:r>
          <a:endParaRPr lang="fr-FR" sz="1000" b="1" dirty="0">
            <a:solidFill>
              <a:schemeClr val="tx1"/>
            </a:solidFill>
          </a:endParaRPr>
        </a:p>
      </dgm:t>
    </dgm:pt>
    <dgm:pt modelId="{3266DC5F-A98F-DF40-8ACB-1E4C5B89408F}" type="parTrans" cxnId="{311A032E-9E10-4A61-8930-092CD691721E}">
      <dgm:prSet/>
      <dgm:spPr/>
      <dgm:t>
        <a:bodyPr/>
        <a:lstStyle/>
        <a:p>
          <a:endParaRPr lang="fr-FR">
            <a:solidFill>
              <a:schemeClr val="tx1"/>
            </a:solidFill>
          </a:endParaRPr>
        </a:p>
      </dgm:t>
    </dgm:pt>
    <dgm:pt modelId="{6C230A45-65FC-8846-A648-0AAF1527AC1E}" type="sibTrans" cxnId="{311A032E-9E10-4A61-8930-092CD691721E}">
      <dgm:prSet/>
      <dgm:spPr/>
      <dgm:t>
        <a:bodyPr/>
        <a:lstStyle/>
        <a:p>
          <a:endParaRPr lang="fr-FR">
            <a:solidFill>
              <a:schemeClr val="tx1"/>
            </a:solidFill>
          </a:endParaRPr>
        </a:p>
      </dgm:t>
    </dgm:pt>
    <dgm:pt modelId="{78583C88-CB56-1840-8A41-85873E724346}" type="pres">
      <dgm:prSet presAssocID="{7E98B1CB-D4EA-9E47-ADE7-10BEB5B03D52}" presName="CompostProcess" presStyleCnt="0">
        <dgm:presLayoutVars>
          <dgm:dir/>
          <dgm:resizeHandles val="exact"/>
        </dgm:presLayoutVars>
      </dgm:prSet>
      <dgm:spPr/>
    </dgm:pt>
    <dgm:pt modelId="{971D2F73-EC62-BE43-9593-C79FB2D28109}" type="pres">
      <dgm:prSet presAssocID="{7E98B1CB-D4EA-9E47-ADE7-10BEB5B03D52}" presName="arrow" presStyleLbl="bgShp" presStyleIdx="0" presStyleCnt="1"/>
      <dgm:spPr/>
    </dgm:pt>
    <dgm:pt modelId="{9098372C-14E3-C540-BD48-37E5E2EFFF37}" type="pres">
      <dgm:prSet presAssocID="{7E98B1CB-D4EA-9E47-ADE7-10BEB5B03D52}" presName="linearProcess" presStyleCnt="0"/>
      <dgm:spPr/>
    </dgm:pt>
    <dgm:pt modelId="{51A076D5-8CA3-BE4B-B284-52378CC61CE1}" type="pres">
      <dgm:prSet presAssocID="{27798047-6DFE-2745-841B-97D9C450DFEE}" presName="textNode" presStyleLbl="node1" presStyleIdx="0" presStyleCnt="4">
        <dgm:presLayoutVars>
          <dgm:bulletEnabled val="1"/>
        </dgm:presLayoutVars>
      </dgm:prSet>
      <dgm:spPr/>
    </dgm:pt>
    <dgm:pt modelId="{BD7B7D47-CDB0-F143-80BD-F4428C853A08}" type="pres">
      <dgm:prSet presAssocID="{12A491AE-54B9-6249-8D88-AA95D3A37E1A}" presName="sibTrans" presStyleCnt="0"/>
      <dgm:spPr/>
    </dgm:pt>
    <dgm:pt modelId="{187FF2CC-FBC0-594B-BA58-BC780EBF2B0A}" type="pres">
      <dgm:prSet presAssocID="{A95FFA01-61D8-5A49-9EE7-7BC98FE8F3A5}" presName="textNode" presStyleLbl="node1" presStyleIdx="1" presStyleCnt="4">
        <dgm:presLayoutVars>
          <dgm:bulletEnabled val="1"/>
        </dgm:presLayoutVars>
      </dgm:prSet>
      <dgm:spPr/>
    </dgm:pt>
    <dgm:pt modelId="{506B51E4-8C6C-A748-ABB1-566E974C81B1}" type="pres">
      <dgm:prSet presAssocID="{6C230A45-65FC-8846-A648-0AAF1527AC1E}" presName="sibTrans" presStyleCnt="0"/>
      <dgm:spPr/>
    </dgm:pt>
    <dgm:pt modelId="{4F7AC4E5-90FB-A149-BBA3-8882041CF9EF}" type="pres">
      <dgm:prSet presAssocID="{4983026B-05D6-1341-AC0D-AAE5FDFB7503}" presName="textNode" presStyleLbl="node1" presStyleIdx="2" presStyleCnt="4">
        <dgm:presLayoutVars>
          <dgm:bulletEnabled val="1"/>
        </dgm:presLayoutVars>
      </dgm:prSet>
      <dgm:spPr/>
    </dgm:pt>
    <dgm:pt modelId="{1BC24B58-0270-894E-9DD4-E769D06AC2E1}" type="pres">
      <dgm:prSet presAssocID="{A1D64DF3-12D1-CB48-AAFE-B2C45E26BDF9}" presName="sibTrans" presStyleCnt="0"/>
      <dgm:spPr/>
    </dgm:pt>
    <dgm:pt modelId="{C9005556-1B99-5E4F-82B1-4BB06A5E5D02}" type="pres">
      <dgm:prSet presAssocID="{D5E2F253-1294-9447-8216-AA2D7364CC47}" presName="textNode" presStyleLbl="node1" presStyleIdx="3" presStyleCnt="4">
        <dgm:presLayoutVars>
          <dgm:bulletEnabled val="1"/>
        </dgm:presLayoutVars>
      </dgm:prSet>
      <dgm:spPr/>
    </dgm:pt>
  </dgm:ptLst>
  <dgm:cxnLst>
    <dgm:cxn modelId="{E1AC5906-888D-4613-B92D-CAF4E1EDD86B}" type="presOf" srcId="{A95FFA01-61D8-5A49-9EE7-7BC98FE8F3A5}" destId="{187FF2CC-FBC0-594B-BA58-BC780EBF2B0A}" srcOrd="0" destOrd="0" presId="urn:microsoft.com/office/officeart/2005/8/layout/hProcess9"/>
    <dgm:cxn modelId="{7FC58017-8A7A-5044-A3F3-480EE5B6CA4E}" srcId="{7E98B1CB-D4EA-9E47-ADE7-10BEB5B03D52}" destId="{27798047-6DFE-2745-841B-97D9C450DFEE}" srcOrd="0" destOrd="0" parTransId="{49E438FF-29D4-CF4C-87F1-4C00A71174B4}" sibTransId="{12A491AE-54B9-6249-8D88-AA95D3A37E1A}"/>
    <dgm:cxn modelId="{311A032E-9E10-4A61-8930-092CD691721E}" srcId="{7E98B1CB-D4EA-9E47-ADE7-10BEB5B03D52}" destId="{A95FFA01-61D8-5A49-9EE7-7BC98FE8F3A5}" srcOrd="1" destOrd="0" parTransId="{3266DC5F-A98F-DF40-8ACB-1E4C5B89408F}" sibTransId="{6C230A45-65FC-8846-A648-0AAF1527AC1E}"/>
    <dgm:cxn modelId="{43775086-FFD0-C548-8424-4BC2D4E5F728}" srcId="{7E98B1CB-D4EA-9E47-ADE7-10BEB5B03D52}" destId="{D5E2F253-1294-9447-8216-AA2D7364CC47}" srcOrd="3" destOrd="0" parTransId="{4DD9A7C0-8821-9F4E-ABDA-6F910199DD45}" sibTransId="{41F8015C-2FBE-1149-95DA-87EAE6E2C287}"/>
    <dgm:cxn modelId="{6677C79B-5390-4138-BB64-CE5B11F73223}" type="presOf" srcId="{27798047-6DFE-2745-841B-97D9C450DFEE}" destId="{51A076D5-8CA3-BE4B-B284-52378CC61CE1}" srcOrd="0" destOrd="0" presId="urn:microsoft.com/office/officeart/2005/8/layout/hProcess9"/>
    <dgm:cxn modelId="{0A72D1A9-DEBD-8741-AA2F-F00B88A61B7A}" type="presOf" srcId="{7E98B1CB-D4EA-9E47-ADE7-10BEB5B03D52}" destId="{78583C88-CB56-1840-8A41-85873E724346}" srcOrd="0" destOrd="0" presId="urn:microsoft.com/office/officeart/2005/8/layout/hProcess9"/>
    <dgm:cxn modelId="{641E9EBE-6530-47A9-9099-1A06D59CC340}" type="presOf" srcId="{4983026B-05D6-1341-AC0D-AAE5FDFB7503}" destId="{4F7AC4E5-90FB-A149-BBA3-8882041CF9EF}" srcOrd="0" destOrd="0" presId="urn:microsoft.com/office/officeart/2005/8/layout/hProcess9"/>
    <dgm:cxn modelId="{9E24D3C5-0177-FB4D-BAD6-06D94A692F0A}" srcId="{7E98B1CB-D4EA-9E47-ADE7-10BEB5B03D52}" destId="{4983026B-05D6-1341-AC0D-AAE5FDFB7503}" srcOrd="2" destOrd="0" parTransId="{594C23D4-5656-C542-8108-8F32D90FAD7C}" sibTransId="{A1D64DF3-12D1-CB48-AAFE-B2C45E26BDF9}"/>
    <dgm:cxn modelId="{D776CDC7-BE15-47BD-A08B-06105D7D59B2}" type="presOf" srcId="{D5E2F253-1294-9447-8216-AA2D7364CC47}" destId="{C9005556-1B99-5E4F-82B1-4BB06A5E5D02}" srcOrd="0" destOrd="0" presId="urn:microsoft.com/office/officeart/2005/8/layout/hProcess9"/>
    <dgm:cxn modelId="{F9F10CFF-08A0-46DE-B0EB-37BABFED1F88}" type="presParOf" srcId="{78583C88-CB56-1840-8A41-85873E724346}" destId="{971D2F73-EC62-BE43-9593-C79FB2D28109}" srcOrd="0" destOrd="0" presId="urn:microsoft.com/office/officeart/2005/8/layout/hProcess9"/>
    <dgm:cxn modelId="{610D57B7-39AF-4B2D-81D7-FE7A3E7AA60F}" type="presParOf" srcId="{78583C88-CB56-1840-8A41-85873E724346}" destId="{9098372C-14E3-C540-BD48-37E5E2EFFF37}" srcOrd="1" destOrd="0" presId="urn:microsoft.com/office/officeart/2005/8/layout/hProcess9"/>
    <dgm:cxn modelId="{8DAAD1A7-ADE7-40E7-9D6A-BBBD8B3A3D58}" type="presParOf" srcId="{9098372C-14E3-C540-BD48-37E5E2EFFF37}" destId="{51A076D5-8CA3-BE4B-B284-52378CC61CE1}" srcOrd="0" destOrd="0" presId="urn:microsoft.com/office/officeart/2005/8/layout/hProcess9"/>
    <dgm:cxn modelId="{3581E7EB-9D13-4A75-8976-2283FBADBEB6}" type="presParOf" srcId="{9098372C-14E3-C540-BD48-37E5E2EFFF37}" destId="{BD7B7D47-CDB0-F143-80BD-F4428C853A08}" srcOrd="1" destOrd="0" presId="urn:microsoft.com/office/officeart/2005/8/layout/hProcess9"/>
    <dgm:cxn modelId="{FEEA31BA-D374-4832-9427-21F7FC5B4E8C}" type="presParOf" srcId="{9098372C-14E3-C540-BD48-37E5E2EFFF37}" destId="{187FF2CC-FBC0-594B-BA58-BC780EBF2B0A}" srcOrd="2" destOrd="0" presId="urn:microsoft.com/office/officeart/2005/8/layout/hProcess9"/>
    <dgm:cxn modelId="{ACAF48B8-8B56-4C12-860B-955CD3E804DE}" type="presParOf" srcId="{9098372C-14E3-C540-BD48-37E5E2EFFF37}" destId="{506B51E4-8C6C-A748-ABB1-566E974C81B1}" srcOrd="3" destOrd="0" presId="urn:microsoft.com/office/officeart/2005/8/layout/hProcess9"/>
    <dgm:cxn modelId="{5BF7CFB4-168F-4EEF-96AC-E2715EF4BA94}" type="presParOf" srcId="{9098372C-14E3-C540-BD48-37E5E2EFFF37}" destId="{4F7AC4E5-90FB-A149-BBA3-8882041CF9EF}" srcOrd="4" destOrd="0" presId="urn:microsoft.com/office/officeart/2005/8/layout/hProcess9"/>
    <dgm:cxn modelId="{5CFEA748-CDCD-469F-B6E5-926E71FBE9CC}" type="presParOf" srcId="{9098372C-14E3-C540-BD48-37E5E2EFFF37}" destId="{1BC24B58-0270-894E-9DD4-E769D06AC2E1}" srcOrd="5" destOrd="0" presId="urn:microsoft.com/office/officeart/2005/8/layout/hProcess9"/>
    <dgm:cxn modelId="{4415467F-11AF-4D01-810A-7A4360D156F9}" type="presParOf" srcId="{9098372C-14E3-C540-BD48-37E5E2EFFF37}" destId="{C9005556-1B99-5E4F-82B1-4BB06A5E5D0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98B1CB-D4EA-9E47-ADE7-10BEB5B03D52}" type="doc">
      <dgm:prSet loTypeId="urn:microsoft.com/office/officeart/2005/8/layout/hProcess9" loCatId="" qsTypeId="urn:microsoft.com/office/officeart/2005/8/quickstyle/simple1" qsCatId="simple" csTypeId="urn:microsoft.com/office/officeart/2005/8/colors/accent1_2" csCatId="accent1" phldr="1"/>
      <dgm:spPr/>
      <dgm:t>
        <a:bodyPr/>
        <a:lstStyle/>
        <a:p>
          <a:endParaRPr lang="fr-FR"/>
        </a:p>
      </dgm:t>
    </dgm:pt>
    <dgm:pt modelId="{4983026B-05D6-1341-AC0D-AAE5FDFB7503}">
      <dgm:prSet custT="1"/>
      <dgm:spPr/>
      <dgm:t>
        <a:bodyPr/>
        <a:lstStyle/>
        <a:p>
          <a:r>
            <a:rPr lang="fr-FR" sz="900" b="0" dirty="0" err="1">
              <a:solidFill>
                <a:schemeClr val="tx1"/>
              </a:solidFill>
            </a:rPr>
            <a:t>Erstellung</a:t>
          </a:r>
          <a:r>
            <a:rPr lang="fr-FR" sz="900" b="0" dirty="0">
              <a:solidFill>
                <a:schemeClr val="tx1"/>
              </a:solidFill>
            </a:rPr>
            <a:t> des </a:t>
          </a:r>
          <a:r>
            <a:rPr lang="fr-FR" sz="900" b="1" dirty="0" err="1">
              <a:solidFill>
                <a:schemeClr val="tx1"/>
              </a:solidFill>
            </a:rPr>
            <a:t>Zwischenberichts</a:t>
          </a:r>
          <a:r>
            <a:rPr lang="fr-FR" sz="900" b="0" dirty="0">
              <a:solidFill>
                <a:schemeClr val="tx1"/>
              </a:solidFill>
            </a:rPr>
            <a:t>
und </a:t>
          </a:r>
          <a:r>
            <a:rPr lang="fr-FR" sz="900" b="0" dirty="0" err="1">
              <a:solidFill>
                <a:schemeClr val="tx1"/>
              </a:solidFill>
            </a:rPr>
            <a:t>Entwicklung</a:t>
          </a:r>
          <a:r>
            <a:rPr lang="fr-FR" sz="900" b="0" dirty="0">
              <a:solidFill>
                <a:schemeClr val="tx1"/>
              </a:solidFill>
            </a:rPr>
            <a:t> </a:t>
          </a:r>
          <a:r>
            <a:rPr lang="fr-FR" sz="900" b="1" dirty="0">
              <a:solidFill>
                <a:schemeClr val="tx1"/>
              </a:solidFill>
            </a:rPr>
            <a:t>3 </a:t>
          </a:r>
          <a:r>
            <a:rPr lang="fr-FR" sz="900" b="1" dirty="0" err="1">
              <a:solidFill>
                <a:schemeClr val="tx1"/>
              </a:solidFill>
            </a:rPr>
            <a:t>Varianten</a:t>
          </a:r>
          <a:r>
            <a:rPr lang="fr-FR" sz="900" b="1" dirty="0">
              <a:solidFill>
                <a:schemeClr val="tx1"/>
              </a:solidFill>
            </a:rPr>
            <a:t> </a:t>
          </a:r>
        </a:p>
      </dgm:t>
    </dgm:pt>
    <dgm:pt modelId="{594C23D4-5656-C542-8108-8F32D90FAD7C}" type="parTrans" cxnId="{9E24D3C5-0177-FB4D-BAD6-06D94A692F0A}">
      <dgm:prSet/>
      <dgm:spPr/>
      <dgm:t>
        <a:bodyPr/>
        <a:lstStyle/>
        <a:p>
          <a:endParaRPr lang="fr-FR">
            <a:solidFill>
              <a:schemeClr val="tx1"/>
            </a:solidFill>
          </a:endParaRPr>
        </a:p>
      </dgm:t>
    </dgm:pt>
    <dgm:pt modelId="{A1D64DF3-12D1-CB48-AAFE-B2C45E26BDF9}" type="sibTrans" cxnId="{9E24D3C5-0177-FB4D-BAD6-06D94A692F0A}">
      <dgm:prSet/>
      <dgm:spPr/>
      <dgm:t>
        <a:bodyPr/>
        <a:lstStyle/>
        <a:p>
          <a:endParaRPr lang="fr-FR">
            <a:solidFill>
              <a:schemeClr val="tx1"/>
            </a:solidFill>
          </a:endParaRPr>
        </a:p>
      </dgm:t>
    </dgm:pt>
    <dgm:pt modelId="{D5E2F253-1294-9447-8216-AA2D7364CC47}">
      <dgm:prSet custT="1"/>
      <dgm:spPr/>
      <dgm:t>
        <a:bodyPr/>
        <a:lstStyle/>
        <a:p>
          <a:r>
            <a:rPr lang="fr-FR" sz="900" b="0" dirty="0">
              <a:solidFill>
                <a:schemeClr val="tx1"/>
              </a:solidFill>
            </a:rPr>
            <a:t>Organisation und </a:t>
          </a:r>
          <a:r>
            <a:rPr lang="fr-FR" sz="900" b="0" dirty="0" err="1">
              <a:solidFill>
                <a:schemeClr val="tx1"/>
              </a:solidFill>
            </a:rPr>
            <a:t>Durchführung</a:t>
          </a:r>
          <a:r>
            <a:rPr lang="fr-FR" sz="900" b="0" dirty="0">
              <a:solidFill>
                <a:schemeClr val="tx1"/>
              </a:solidFill>
            </a:rPr>
            <a:t> von </a:t>
          </a:r>
          <a:r>
            <a:rPr lang="fr-FR" sz="900" b="1" dirty="0" err="1">
              <a:solidFill>
                <a:schemeClr val="tx1"/>
              </a:solidFill>
            </a:rPr>
            <a:t>Machbarkeitsworkshops</a:t>
          </a:r>
          <a:endParaRPr lang="fr-FR" sz="900" b="1" dirty="0">
            <a:solidFill>
              <a:schemeClr val="tx1"/>
            </a:solidFill>
          </a:endParaRPr>
        </a:p>
      </dgm:t>
    </dgm:pt>
    <dgm:pt modelId="{4DD9A7C0-8821-9F4E-ABDA-6F910199DD45}" type="parTrans" cxnId="{43775086-FFD0-C548-8424-4BC2D4E5F728}">
      <dgm:prSet/>
      <dgm:spPr/>
      <dgm:t>
        <a:bodyPr/>
        <a:lstStyle/>
        <a:p>
          <a:endParaRPr lang="fr-FR">
            <a:solidFill>
              <a:schemeClr val="tx1"/>
            </a:solidFill>
          </a:endParaRPr>
        </a:p>
      </dgm:t>
    </dgm:pt>
    <dgm:pt modelId="{41F8015C-2FBE-1149-95DA-87EAE6E2C287}" type="sibTrans" cxnId="{43775086-FFD0-C548-8424-4BC2D4E5F728}">
      <dgm:prSet/>
      <dgm:spPr/>
      <dgm:t>
        <a:bodyPr/>
        <a:lstStyle/>
        <a:p>
          <a:endParaRPr lang="fr-FR">
            <a:solidFill>
              <a:schemeClr val="tx1"/>
            </a:solidFill>
          </a:endParaRPr>
        </a:p>
      </dgm:t>
    </dgm:pt>
    <dgm:pt modelId="{27798047-6DFE-2745-841B-97D9C450DFEE}">
      <dgm:prSet custT="1"/>
      <dgm:spPr>
        <a:ln w="25400">
          <a:solidFill>
            <a:schemeClr val="bg1"/>
          </a:solidFill>
        </a:ln>
      </dgm:spPr>
      <dgm:t>
        <a:bodyPr/>
        <a:lstStyle/>
        <a:p>
          <a:r>
            <a:rPr lang="fr-FR" sz="900" b="1" dirty="0" err="1">
              <a:solidFill>
                <a:schemeClr val="tx1"/>
              </a:solidFill>
            </a:rPr>
            <a:t>Auswertung</a:t>
          </a:r>
          <a:r>
            <a:rPr lang="fr-FR" sz="900" b="1" dirty="0">
              <a:solidFill>
                <a:schemeClr val="tx1"/>
              </a:solidFill>
            </a:rPr>
            <a:t> der Interviews</a:t>
          </a:r>
          <a:r>
            <a:rPr lang="fr-FR" sz="900" b="0" dirty="0">
              <a:solidFill>
                <a:schemeClr val="tx1"/>
              </a:solidFill>
            </a:rPr>
            <a:t>; </a:t>
          </a:r>
          <a:r>
            <a:rPr lang="fr-FR" sz="900" b="0" dirty="0" err="1">
              <a:solidFill>
                <a:schemeClr val="tx1"/>
              </a:solidFill>
            </a:rPr>
            <a:t>Zusammenstellung</a:t>
          </a:r>
          <a:r>
            <a:rPr lang="fr-FR" sz="900" b="0" dirty="0">
              <a:solidFill>
                <a:schemeClr val="tx1"/>
              </a:solidFill>
            </a:rPr>
            <a:t> und </a:t>
          </a:r>
          <a:r>
            <a:rPr lang="fr-FR" sz="900" b="0" dirty="0" err="1">
              <a:solidFill>
                <a:schemeClr val="tx1"/>
              </a:solidFill>
            </a:rPr>
            <a:t>Synthese</a:t>
          </a:r>
          <a:r>
            <a:rPr lang="fr-FR" sz="900" b="0" dirty="0">
              <a:solidFill>
                <a:schemeClr val="tx1"/>
              </a:solidFill>
            </a:rPr>
            <a:t> der </a:t>
          </a:r>
          <a:r>
            <a:rPr lang="fr-FR" sz="900" b="0" dirty="0" err="1">
              <a:solidFill>
                <a:schemeClr val="tx1"/>
              </a:solidFill>
            </a:rPr>
            <a:t>Ergebnisse</a:t>
          </a:r>
          <a:r>
            <a:rPr lang="fr-FR" sz="900" b="0" dirty="0">
              <a:solidFill>
                <a:schemeClr val="tx1"/>
              </a:solidFill>
            </a:rPr>
            <a:t> </a:t>
          </a:r>
          <a:r>
            <a:rPr lang="fr-FR" sz="900" b="0" dirty="0" err="1">
              <a:solidFill>
                <a:schemeClr val="tx1"/>
              </a:solidFill>
            </a:rPr>
            <a:t>aus</a:t>
          </a:r>
          <a:r>
            <a:rPr lang="fr-FR" sz="900" b="0" dirty="0">
              <a:solidFill>
                <a:schemeClr val="tx1"/>
              </a:solidFill>
            </a:rPr>
            <a:t> </a:t>
          </a:r>
          <a:r>
            <a:rPr lang="fr-FR" sz="900" b="0" dirty="0" err="1">
              <a:solidFill>
                <a:schemeClr val="tx1"/>
              </a:solidFill>
            </a:rPr>
            <a:t>jedem</a:t>
          </a:r>
          <a:r>
            <a:rPr lang="fr-FR" sz="900" b="0" dirty="0">
              <a:solidFill>
                <a:schemeClr val="tx1"/>
              </a:solidFill>
            </a:rPr>
            <a:t> </a:t>
          </a:r>
          <a:r>
            <a:rPr lang="fr-FR" sz="900" b="0" dirty="0" err="1">
              <a:solidFill>
                <a:schemeClr val="tx1"/>
              </a:solidFill>
            </a:rPr>
            <a:t>Kanton</a:t>
          </a:r>
          <a:r>
            <a:rPr lang="fr-FR" sz="900" b="0" dirty="0">
              <a:solidFill>
                <a:schemeClr val="tx1"/>
              </a:solidFill>
            </a:rPr>
            <a:t>. </a:t>
          </a:r>
        </a:p>
      </dgm:t>
    </dgm:pt>
    <dgm:pt modelId="{49E438FF-29D4-CF4C-87F1-4C00A71174B4}" type="parTrans" cxnId="{7FC58017-8A7A-5044-A3F3-480EE5B6CA4E}">
      <dgm:prSet/>
      <dgm:spPr/>
      <dgm:t>
        <a:bodyPr/>
        <a:lstStyle/>
        <a:p>
          <a:endParaRPr lang="fr-FR">
            <a:solidFill>
              <a:schemeClr val="tx1"/>
            </a:solidFill>
          </a:endParaRPr>
        </a:p>
      </dgm:t>
    </dgm:pt>
    <dgm:pt modelId="{12A491AE-54B9-6249-8D88-AA95D3A37E1A}" type="sibTrans" cxnId="{7FC58017-8A7A-5044-A3F3-480EE5B6CA4E}">
      <dgm:prSet/>
      <dgm:spPr/>
      <dgm:t>
        <a:bodyPr/>
        <a:lstStyle/>
        <a:p>
          <a:endParaRPr lang="fr-FR">
            <a:solidFill>
              <a:schemeClr val="tx1"/>
            </a:solidFill>
          </a:endParaRPr>
        </a:p>
      </dgm:t>
    </dgm:pt>
    <dgm:pt modelId="{A95FFA01-61D8-5A49-9EE7-7BC98FE8F3A5}">
      <dgm:prSet phldrT="[Texte]" custT="1"/>
      <dgm:spPr/>
      <dgm:t>
        <a:bodyPr/>
        <a:lstStyle/>
        <a:p>
          <a:r>
            <a:rPr lang="fr-FR" sz="900" b="1">
              <a:solidFill>
                <a:schemeClr val="tx1"/>
              </a:solidFill>
            </a:rPr>
            <a:t>Internationale </a:t>
          </a:r>
          <a:r>
            <a:rPr lang="fr-FR" sz="900" b="1" err="1">
              <a:solidFill>
                <a:schemeClr val="tx1"/>
              </a:solidFill>
            </a:rPr>
            <a:t>Ebene</a:t>
          </a:r>
          <a:r>
            <a:rPr lang="fr-FR" sz="900" b="1">
              <a:solidFill>
                <a:schemeClr val="tx1"/>
              </a:solidFill>
            </a:rPr>
            <a:t>:</a:t>
          </a:r>
          <a:r>
            <a:rPr lang="fr-FR" sz="900" b="0">
              <a:solidFill>
                <a:schemeClr val="tx1"/>
              </a:solidFill>
            </a:rPr>
            <a:t> Interview mit </a:t>
          </a:r>
          <a:r>
            <a:rPr lang="fr-FR" sz="900" b="1" err="1">
              <a:solidFill>
                <a:schemeClr val="tx1"/>
              </a:solidFill>
            </a:rPr>
            <a:t>Deutschland</a:t>
          </a:r>
          <a:endParaRPr lang="fr-FR" sz="900" b="0">
            <a:solidFill>
              <a:schemeClr val="tx1"/>
            </a:solidFill>
          </a:endParaRPr>
        </a:p>
      </dgm:t>
    </dgm:pt>
    <dgm:pt modelId="{6C230A45-65FC-8846-A648-0AAF1527AC1E}" type="sibTrans" cxnId="{9B1486B9-C23F-D041-BEC3-EF4CA6F6DC7D}">
      <dgm:prSet/>
      <dgm:spPr/>
      <dgm:t>
        <a:bodyPr/>
        <a:lstStyle/>
        <a:p>
          <a:endParaRPr lang="fr-FR">
            <a:solidFill>
              <a:schemeClr val="tx1"/>
            </a:solidFill>
          </a:endParaRPr>
        </a:p>
      </dgm:t>
    </dgm:pt>
    <dgm:pt modelId="{3266DC5F-A98F-DF40-8ACB-1E4C5B89408F}" type="parTrans" cxnId="{9B1486B9-C23F-D041-BEC3-EF4CA6F6DC7D}">
      <dgm:prSet/>
      <dgm:spPr/>
      <dgm:t>
        <a:bodyPr/>
        <a:lstStyle/>
        <a:p>
          <a:endParaRPr lang="fr-FR">
            <a:solidFill>
              <a:schemeClr val="tx1"/>
            </a:solidFill>
          </a:endParaRPr>
        </a:p>
      </dgm:t>
    </dgm:pt>
    <dgm:pt modelId="{78583C88-CB56-1840-8A41-85873E724346}" type="pres">
      <dgm:prSet presAssocID="{7E98B1CB-D4EA-9E47-ADE7-10BEB5B03D52}" presName="CompostProcess" presStyleCnt="0">
        <dgm:presLayoutVars>
          <dgm:dir/>
          <dgm:resizeHandles val="exact"/>
        </dgm:presLayoutVars>
      </dgm:prSet>
      <dgm:spPr/>
    </dgm:pt>
    <dgm:pt modelId="{971D2F73-EC62-BE43-9593-C79FB2D28109}" type="pres">
      <dgm:prSet presAssocID="{7E98B1CB-D4EA-9E47-ADE7-10BEB5B03D52}" presName="arrow" presStyleLbl="bgShp" presStyleIdx="0" presStyleCnt="1"/>
      <dgm:spPr/>
    </dgm:pt>
    <dgm:pt modelId="{9098372C-14E3-C540-BD48-37E5E2EFFF37}" type="pres">
      <dgm:prSet presAssocID="{7E98B1CB-D4EA-9E47-ADE7-10BEB5B03D52}" presName="linearProcess" presStyleCnt="0"/>
      <dgm:spPr/>
    </dgm:pt>
    <dgm:pt modelId="{51A076D5-8CA3-BE4B-B284-52378CC61CE1}" type="pres">
      <dgm:prSet presAssocID="{27798047-6DFE-2745-841B-97D9C450DFEE}" presName="textNode" presStyleLbl="node1" presStyleIdx="0" presStyleCnt="4">
        <dgm:presLayoutVars>
          <dgm:bulletEnabled val="1"/>
        </dgm:presLayoutVars>
      </dgm:prSet>
      <dgm:spPr/>
    </dgm:pt>
    <dgm:pt modelId="{BD7B7D47-CDB0-F143-80BD-F4428C853A08}" type="pres">
      <dgm:prSet presAssocID="{12A491AE-54B9-6249-8D88-AA95D3A37E1A}" presName="sibTrans" presStyleCnt="0"/>
      <dgm:spPr/>
    </dgm:pt>
    <dgm:pt modelId="{187FF2CC-FBC0-594B-BA58-BC780EBF2B0A}" type="pres">
      <dgm:prSet presAssocID="{A95FFA01-61D8-5A49-9EE7-7BC98FE8F3A5}" presName="textNode" presStyleLbl="node1" presStyleIdx="1" presStyleCnt="4">
        <dgm:presLayoutVars>
          <dgm:bulletEnabled val="1"/>
        </dgm:presLayoutVars>
      </dgm:prSet>
      <dgm:spPr/>
    </dgm:pt>
    <dgm:pt modelId="{506B51E4-8C6C-A748-ABB1-566E974C81B1}" type="pres">
      <dgm:prSet presAssocID="{6C230A45-65FC-8846-A648-0AAF1527AC1E}" presName="sibTrans" presStyleCnt="0"/>
      <dgm:spPr/>
    </dgm:pt>
    <dgm:pt modelId="{4F7AC4E5-90FB-A149-BBA3-8882041CF9EF}" type="pres">
      <dgm:prSet presAssocID="{4983026B-05D6-1341-AC0D-AAE5FDFB7503}" presName="textNode" presStyleLbl="node1" presStyleIdx="2" presStyleCnt="4">
        <dgm:presLayoutVars>
          <dgm:bulletEnabled val="1"/>
        </dgm:presLayoutVars>
      </dgm:prSet>
      <dgm:spPr/>
    </dgm:pt>
    <dgm:pt modelId="{1BC24B58-0270-894E-9DD4-E769D06AC2E1}" type="pres">
      <dgm:prSet presAssocID="{A1D64DF3-12D1-CB48-AAFE-B2C45E26BDF9}" presName="sibTrans" presStyleCnt="0"/>
      <dgm:spPr/>
    </dgm:pt>
    <dgm:pt modelId="{C9005556-1B99-5E4F-82B1-4BB06A5E5D02}" type="pres">
      <dgm:prSet presAssocID="{D5E2F253-1294-9447-8216-AA2D7364CC47}" presName="textNode" presStyleLbl="node1" presStyleIdx="3" presStyleCnt="4">
        <dgm:presLayoutVars>
          <dgm:bulletEnabled val="1"/>
        </dgm:presLayoutVars>
      </dgm:prSet>
      <dgm:spPr/>
    </dgm:pt>
  </dgm:ptLst>
  <dgm:cxnLst>
    <dgm:cxn modelId="{50BC0509-82D5-4D1D-959D-F2D613674201}" type="presOf" srcId="{4983026B-05D6-1341-AC0D-AAE5FDFB7503}" destId="{4F7AC4E5-90FB-A149-BBA3-8882041CF9EF}" srcOrd="0" destOrd="0" presId="urn:microsoft.com/office/officeart/2005/8/layout/hProcess9"/>
    <dgm:cxn modelId="{7FC58017-8A7A-5044-A3F3-480EE5B6CA4E}" srcId="{7E98B1CB-D4EA-9E47-ADE7-10BEB5B03D52}" destId="{27798047-6DFE-2745-841B-97D9C450DFEE}" srcOrd="0" destOrd="0" parTransId="{49E438FF-29D4-CF4C-87F1-4C00A71174B4}" sibTransId="{12A491AE-54B9-6249-8D88-AA95D3A37E1A}"/>
    <dgm:cxn modelId="{A59B8347-E01D-42F5-929C-8C8C877BB557}" type="presOf" srcId="{A95FFA01-61D8-5A49-9EE7-7BC98FE8F3A5}" destId="{187FF2CC-FBC0-594B-BA58-BC780EBF2B0A}" srcOrd="0" destOrd="0" presId="urn:microsoft.com/office/officeart/2005/8/layout/hProcess9"/>
    <dgm:cxn modelId="{43775086-FFD0-C548-8424-4BC2D4E5F728}" srcId="{7E98B1CB-D4EA-9E47-ADE7-10BEB5B03D52}" destId="{D5E2F253-1294-9447-8216-AA2D7364CC47}" srcOrd="3" destOrd="0" parTransId="{4DD9A7C0-8821-9F4E-ABDA-6F910199DD45}" sibTransId="{41F8015C-2FBE-1149-95DA-87EAE6E2C287}"/>
    <dgm:cxn modelId="{ECDD6087-AE73-4EB6-8188-70749607C8A8}" type="presOf" srcId="{27798047-6DFE-2745-841B-97D9C450DFEE}" destId="{51A076D5-8CA3-BE4B-B284-52378CC61CE1}" srcOrd="0" destOrd="0" presId="urn:microsoft.com/office/officeart/2005/8/layout/hProcess9"/>
    <dgm:cxn modelId="{750F269B-2712-4DE1-BA01-605AB3ADF4E2}" type="presOf" srcId="{D5E2F253-1294-9447-8216-AA2D7364CC47}" destId="{C9005556-1B99-5E4F-82B1-4BB06A5E5D02}" srcOrd="0" destOrd="0" presId="urn:microsoft.com/office/officeart/2005/8/layout/hProcess9"/>
    <dgm:cxn modelId="{0A72D1A9-DEBD-8741-AA2F-F00B88A61B7A}" type="presOf" srcId="{7E98B1CB-D4EA-9E47-ADE7-10BEB5B03D52}" destId="{78583C88-CB56-1840-8A41-85873E724346}" srcOrd="0" destOrd="0" presId="urn:microsoft.com/office/officeart/2005/8/layout/hProcess9"/>
    <dgm:cxn modelId="{9B1486B9-C23F-D041-BEC3-EF4CA6F6DC7D}" srcId="{7E98B1CB-D4EA-9E47-ADE7-10BEB5B03D52}" destId="{A95FFA01-61D8-5A49-9EE7-7BC98FE8F3A5}" srcOrd="1" destOrd="0" parTransId="{3266DC5F-A98F-DF40-8ACB-1E4C5B89408F}" sibTransId="{6C230A45-65FC-8846-A648-0AAF1527AC1E}"/>
    <dgm:cxn modelId="{9E24D3C5-0177-FB4D-BAD6-06D94A692F0A}" srcId="{7E98B1CB-D4EA-9E47-ADE7-10BEB5B03D52}" destId="{4983026B-05D6-1341-AC0D-AAE5FDFB7503}" srcOrd="2" destOrd="0" parTransId="{594C23D4-5656-C542-8108-8F32D90FAD7C}" sibTransId="{A1D64DF3-12D1-CB48-AAFE-B2C45E26BDF9}"/>
    <dgm:cxn modelId="{2A588F9C-D47F-43E1-9E71-9677987DC927}" type="presParOf" srcId="{78583C88-CB56-1840-8A41-85873E724346}" destId="{971D2F73-EC62-BE43-9593-C79FB2D28109}" srcOrd="0" destOrd="0" presId="urn:microsoft.com/office/officeart/2005/8/layout/hProcess9"/>
    <dgm:cxn modelId="{92CC64A5-898F-48BB-821A-DEBF2F6A49E0}" type="presParOf" srcId="{78583C88-CB56-1840-8A41-85873E724346}" destId="{9098372C-14E3-C540-BD48-37E5E2EFFF37}" srcOrd="1" destOrd="0" presId="urn:microsoft.com/office/officeart/2005/8/layout/hProcess9"/>
    <dgm:cxn modelId="{8965B2CC-1B40-4F96-97B7-34CC96708242}" type="presParOf" srcId="{9098372C-14E3-C540-BD48-37E5E2EFFF37}" destId="{51A076D5-8CA3-BE4B-B284-52378CC61CE1}" srcOrd="0" destOrd="0" presId="urn:microsoft.com/office/officeart/2005/8/layout/hProcess9"/>
    <dgm:cxn modelId="{5AEC3221-572D-4F3E-BFC2-B1705DD1C445}" type="presParOf" srcId="{9098372C-14E3-C540-BD48-37E5E2EFFF37}" destId="{BD7B7D47-CDB0-F143-80BD-F4428C853A08}" srcOrd="1" destOrd="0" presId="urn:microsoft.com/office/officeart/2005/8/layout/hProcess9"/>
    <dgm:cxn modelId="{C34430D0-D1DC-4441-86ED-87BA92D8438F}" type="presParOf" srcId="{9098372C-14E3-C540-BD48-37E5E2EFFF37}" destId="{187FF2CC-FBC0-594B-BA58-BC780EBF2B0A}" srcOrd="2" destOrd="0" presId="urn:microsoft.com/office/officeart/2005/8/layout/hProcess9"/>
    <dgm:cxn modelId="{D92E7331-C4D8-4E11-8BD2-D72C57E8A400}" type="presParOf" srcId="{9098372C-14E3-C540-BD48-37E5E2EFFF37}" destId="{506B51E4-8C6C-A748-ABB1-566E974C81B1}" srcOrd="3" destOrd="0" presId="urn:microsoft.com/office/officeart/2005/8/layout/hProcess9"/>
    <dgm:cxn modelId="{389F774A-649E-49B6-82D8-10D11367574A}" type="presParOf" srcId="{9098372C-14E3-C540-BD48-37E5E2EFFF37}" destId="{4F7AC4E5-90FB-A149-BBA3-8882041CF9EF}" srcOrd="4" destOrd="0" presId="urn:microsoft.com/office/officeart/2005/8/layout/hProcess9"/>
    <dgm:cxn modelId="{493D9303-6C0B-41E8-8CAE-08768A582321}" type="presParOf" srcId="{9098372C-14E3-C540-BD48-37E5E2EFFF37}" destId="{1BC24B58-0270-894E-9DD4-E769D06AC2E1}" srcOrd="5" destOrd="0" presId="urn:microsoft.com/office/officeart/2005/8/layout/hProcess9"/>
    <dgm:cxn modelId="{D33005C8-4208-456D-806F-5FFAA1736B30}" type="presParOf" srcId="{9098372C-14E3-C540-BD48-37E5E2EFFF37}" destId="{C9005556-1B99-5E4F-82B1-4BB06A5E5D02}"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FED9-078D-6643-8AFE-29A9626DA30E}">
      <dsp:nvSpPr>
        <dsp:cNvPr id="0" name=""/>
        <dsp:cNvSpPr/>
      </dsp:nvSpPr>
      <dsp:spPr>
        <a:xfrm>
          <a:off x="115650" y="2527"/>
          <a:ext cx="3607505" cy="483636"/>
        </a:xfrm>
        <a:prstGeom prst="roundRect">
          <a:avLst>
            <a:gd name="adj" fmla="val 10000"/>
          </a:avLst>
        </a:prstGeom>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1. Analyse des lois fédérales et cantonales et de documents divers: compréhension des structures cantonales </a:t>
          </a:r>
        </a:p>
      </dsp:txBody>
      <dsp:txXfrm>
        <a:off x="129815" y="16692"/>
        <a:ext cx="3579175" cy="455306"/>
      </dsp:txXfrm>
    </dsp:sp>
    <dsp:sp modelId="{7A9B7A00-C4ED-6B47-BFA7-19D6C557A1D5}">
      <dsp:nvSpPr>
        <dsp:cNvPr id="0" name=""/>
        <dsp:cNvSpPr/>
      </dsp:nvSpPr>
      <dsp:spPr>
        <a:xfrm rot="5400000">
          <a:off x="1828721" y="498255"/>
          <a:ext cx="181363" cy="21763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854112" y="516392"/>
        <a:ext cx="130582" cy="126954"/>
      </dsp:txXfrm>
    </dsp:sp>
    <dsp:sp modelId="{531F3EF8-98F3-B64B-8147-5B4E6828A585}">
      <dsp:nvSpPr>
        <dsp:cNvPr id="0" name=""/>
        <dsp:cNvSpPr/>
      </dsp:nvSpPr>
      <dsp:spPr>
        <a:xfrm>
          <a:off x="140412" y="727983"/>
          <a:ext cx="3557980" cy="483636"/>
        </a:xfrm>
        <a:prstGeom prst="roundRect">
          <a:avLst>
            <a:gd name="adj" fmla="val 10000"/>
          </a:avLst>
        </a:prstGeom>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sym typeface="Wingdings" pitchFamily="2" charset="2"/>
            </a:rPr>
            <a:t>2. Travail de définition du placement extra-familial et identification des personnes-clés par canton</a:t>
          </a:r>
          <a:endParaRPr lang="fr-FR" sz="1100" b="1" kern="1200" dirty="0">
            <a:solidFill>
              <a:schemeClr val="tx1"/>
            </a:solidFill>
          </a:endParaRPr>
        </a:p>
      </dsp:txBody>
      <dsp:txXfrm>
        <a:off x="154577" y="742148"/>
        <a:ext cx="3529650" cy="455306"/>
      </dsp:txXfrm>
    </dsp:sp>
    <dsp:sp modelId="{364ABFE0-56E6-C640-B3FA-FBF05448482B}">
      <dsp:nvSpPr>
        <dsp:cNvPr id="0" name=""/>
        <dsp:cNvSpPr/>
      </dsp:nvSpPr>
      <dsp:spPr>
        <a:xfrm rot="5400000">
          <a:off x="1828721" y="1223710"/>
          <a:ext cx="181363" cy="217636"/>
        </a:xfrm>
        <a:prstGeom prst="rightArrow">
          <a:avLst>
            <a:gd name="adj1" fmla="val 60000"/>
            <a:gd name="adj2" fmla="val 50000"/>
          </a:avLst>
        </a:prstGeom>
        <a:solidFill>
          <a:schemeClr val="accent1">
            <a:shade val="90000"/>
            <a:hueOff val="3077"/>
            <a:satOff val="1644"/>
            <a:lumOff val="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854112" y="1241847"/>
        <a:ext cx="130582" cy="126954"/>
      </dsp:txXfrm>
    </dsp:sp>
    <dsp:sp modelId="{945DCD82-F5FD-D549-A8E2-E97F73C1BB01}">
      <dsp:nvSpPr>
        <dsp:cNvPr id="0" name=""/>
        <dsp:cNvSpPr/>
      </dsp:nvSpPr>
      <dsp:spPr>
        <a:xfrm>
          <a:off x="100686" y="1453438"/>
          <a:ext cx="3637432" cy="636586"/>
        </a:xfrm>
        <a:prstGeom prst="roundRect">
          <a:avLst>
            <a:gd name="adj" fmla="val 10000"/>
          </a:avLst>
        </a:prstGeom>
        <a:solidFill>
          <a:schemeClr val="accent1">
            <a:shade val="80000"/>
            <a:hueOff val="4904"/>
            <a:satOff val="5168"/>
            <a:lumOff val="5616"/>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3. Analyse de la situation actuelle au niveau cantonal/intercantonal et national : court questionnaire en ligne, analyse de documents, entretiens avec des personnes clés</a:t>
          </a:r>
        </a:p>
      </dsp:txBody>
      <dsp:txXfrm>
        <a:off x="119331" y="1472083"/>
        <a:ext cx="3600142" cy="599296"/>
      </dsp:txXfrm>
    </dsp:sp>
    <dsp:sp modelId="{D8828FB2-4167-734A-A521-FB7C331653A6}">
      <dsp:nvSpPr>
        <dsp:cNvPr id="0" name=""/>
        <dsp:cNvSpPr/>
      </dsp:nvSpPr>
      <dsp:spPr>
        <a:xfrm rot="5400000">
          <a:off x="1828721" y="2102116"/>
          <a:ext cx="181363" cy="217636"/>
        </a:xfrm>
        <a:prstGeom prst="rightArrow">
          <a:avLst>
            <a:gd name="adj1" fmla="val 60000"/>
            <a:gd name="adj2" fmla="val 50000"/>
          </a:avLst>
        </a:prstGeom>
        <a:solidFill>
          <a:schemeClr val="accent1">
            <a:shade val="90000"/>
            <a:hueOff val="6155"/>
            <a:satOff val="3288"/>
            <a:lumOff val="50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854112" y="2120253"/>
        <a:ext cx="130582" cy="126954"/>
      </dsp:txXfrm>
    </dsp:sp>
    <dsp:sp modelId="{17B80F62-09C1-AD4D-89BE-10DFF690735A}">
      <dsp:nvSpPr>
        <dsp:cNvPr id="0" name=""/>
        <dsp:cNvSpPr/>
      </dsp:nvSpPr>
      <dsp:spPr>
        <a:xfrm>
          <a:off x="133051" y="2331843"/>
          <a:ext cx="3572702" cy="483636"/>
        </a:xfrm>
        <a:prstGeom prst="roundRect">
          <a:avLst>
            <a:gd name="adj" fmla="val 10000"/>
          </a:avLst>
        </a:prstGeom>
        <a:solidFill>
          <a:schemeClr val="accent1">
            <a:shade val="80000"/>
            <a:hueOff val="7355"/>
            <a:satOff val="7751"/>
            <a:lumOff val="8423"/>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4. Évaluation des pratiques d'enquête actuelles et développement de variantes des statistiques nationales</a:t>
          </a:r>
        </a:p>
      </dsp:txBody>
      <dsp:txXfrm>
        <a:off x="147216" y="2346008"/>
        <a:ext cx="3544372" cy="455306"/>
      </dsp:txXfrm>
    </dsp:sp>
    <dsp:sp modelId="{F7718A13-7EF8-443A-AC87-133D5F6CE0F5}">
      <dsp:nvSpPr>
        <dsp:cNvPr id="0" name=""/>
        <dsp:cNvSpPr/>
      </dsp:nvSpPr>
      <dsp:spPr>
        <a:xfrm rot="5400000">
          <a:off x="1828721" y="2827571"/>
          <a:ext cx="181363" cy="217636"/>
        </a:xfrm>
        <a:prstGeom prst="rightArrow">
          <a:avLst>
            <a:gd name="adj1" fmla="val 60000"/>
            <a:gd name="adj2" fmla="val 50000"/>
          </a:avLst>
        </a:prstGeom>
        <a:solidFill>
          <a:schemeClr val="accent1">
            <a:shade val="90000"/>
            <a:hueOff val="9232"/>
            <a:satOff val="4933"/>
            <a:lumOff val="7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rot="-5400000">
        <a:off x="1854112" y="2845708"/>
        <a:ext cx="130582" cy="126954"/>
      </dsp:txXfrm>
    </dsp:sp>
    <dsp:sp modelId="{C82668AF-D97D-427F-A4A3-FE015B8AC89B}">
      <dsp:nvSpPr>
        <dsp:cNvPr id="0" name=""/>
        <dsp:cNvSpPr/>
      </dsp:nvSpPr>
      <dsp:spPr>
        <a:xfrm>
          <a:off x="134937" y="3057299"/>
          <a:ext cx="3568930" cy="483636"/>
        </a:xfrm>
        <a:prstGeom prst="roundRect">
          <a:avLst>
            <a:gd name="adj" fmla="val 10000"/>
          </a:avLst>
        </a:prstGeom>
        <a:solidFill>
          <a:schemeClr val="accent1">
            <a:shade val="80000"/>
            <a:hueOff val="9807"/>
            <a:satOff val="10335"/>
            <a:lumOff val="11231"/>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5. Développement participatif des variantes et évaluation : Mise en place d'ateliers de faisabilité</a:t>
          </a:r>
        </a:p>
      </dsp:txBody>
      <dsp:txXfrm>
        <a:off x="149102" y="3071464"/>
        <a:ext cx="3540600" cy="455306"/>
      </dsp:txXfrm>
    </dsp:sp>
    <dsp:sp modelId="{667D9B06-3BF5-401B-A014-E5FE77CB9E4E}">
      <dsp:nvSpPr>
        <dsp:cNvPr id="0" name=""/>
        <dsp:cNvSpPr/>
      </dsp:nvSpPr>
      <dsp:spPr>
        <a:xfrm rot="5400000">
          <a:off x="1828721" y="3553026"/>
          <a:ext cx="181363" cy="217636"/>
        </a:xfrm>
        <a:prstGeom prst="rightArrow">
          <a:avLst>
            <a:gd name="adj1" fmla="val 60000"/>
            <a:gd name="adj2" fmla="val 50000"/>
          </a:avLst>
        </a:prstGeom>
        <a:solidFill>
          <a:schemeClr val="accent1">
            <a:shade val="90000"/>
            <a:hueOff val="12309"/>
            <a:satOff val="6577"/>
            <a:lumOff val="100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e-DE" sz="900" kern="1200"/>
        </a:p>
      </dsp:txBody>
      <dsp:txXfrm rot="-5400000">
        <a:off x="1854112" y="3571163"/>
        <a:ext cx="130582" cy="126954"/>
      </dsp:txXfrm>
    </dsp:sp>
    <dsp:sp modelId="{DD2A31B9-AD47-4DC6-A9B5-F3F263D0B15A}">
      <dsp:nvSpPr>
        <dsp:cNvPr id="0" name=""/>
        <dsp:cNvSpPr/>
      </dsp:nvSpPr>
      <dsp:spPr>
        <a:xfrm>
          <a:off x="162843" y="3782754"/>
          <a:ext cx="3513118" cy="483636"/>
        </a:xfrm>
        <a:prstGeom prst="roundRect">
          <a:avLst>
            <a:gd name="adj" fmla="val 10000"/>
          </a:avLst>
        </a:prstGeom>
        <a:solidFill>
          <a:schemeClr val="accent1">
            <a:shade val="80000"/>
            <a:hueOff val="12259"/>
            <a:satOff val="12919"/>
            <a:lumOff val="14039"/>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6. Préparation du rapport final</a:t>
          </a:r>
        </a:p>
      </dsp:txBody>
      <dsp:txXfrm>
        <a:off x="177008" y="3796919"/>
        <a:ext cx="3484788" cy="455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FED9-078D-6643-8AFE-29A9626DA30E}">
      <dsp:nvSpPr>
        <dsp:cNvPr id="0" name=""/>
        <dsp:cNvSpPr/>
      </dsp:nvSpPr>
      <dsp:spPr>
        <a:xfrm>
          <a:off x="187074" y="3188"/>
          <a:ext cx="3611388" cy="484157"/>
        </a:xfrm>
        <a:prstGeom prst="roundRect">
          <a:avLst>
            <a:gd name="adj" fmla="val 10000"/>
          </a:avLst>
        </a:prstGeom>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1. Analyse von </a:t>
          </a:r>
          <a:r>
            <a:rPr lang="fr-FR" sz="1100" b="1" kern="1200" dirty="0" err="1">
              <a:solidFill>
                <a:schemeClr val="tx1"/>
              </a:solidFill>
            </a:rPr>
            <a:t>eidgenössischen</a:t>
          </a:r>
          <a:r>
            <a:rPr lang="fr-FR" sz="1100" b="1" kern="1200" dirty="0">
              <a:solidFill>
                <a:schemeClr val="tx1"/>
              </a:solidFill>
            </a:rPr>
            <a:t> und </a:t>
          </a:r>
          <a:r>
            <a:rPr lang="fr-FR" sz="1100" b="1" kern="1200" dirty="0" err="1">
              <a:solidFill>
                <a:schemeClr val="tx1"/>
              </a:solidFill>
            </a:rPr>
            <a:t>kantonalen</a:t>
          </a:r>
          <a:r>
            <a:rPr lang="fr-FR" sz="1100" b="1" kern="1200" dirty="0">
              <a:solidFill>
                <a:schemeClr val="tx1"/>
              </a:solidFill>
            </a:rPr>
            <a:t> </a:t>
          </a:r>
          <a:r>
            <a:rPr lang="fr-FR" sz="1100" b="1" kern="1200" dirty="0" err="1">
              <a:solidFill>
                <a:schemeClr val="tx1"/>
              </a:solidFill>
            </a:rPr>
            <a:t>Gesetzen</a:t>
          </a:r>
          <a:r>
            <a:rPr lang="fr-FR" sz="1100" b="1" kern="1200" dirty="0">
              <a:solidFill>
                <a:schemeClr val="tx1"/>
              </a:solidFill>
            </a:rPr>
            <a:t> und </a:t>
          </a:r>
          <a:r>
            <a:rPr lang="fr-FR" sz="1100" b="1" kern="1200" dirty="0" err="1">
              <a:solidFill>
                <a:schemeClr val="tx1"/>
              </a:solidFill>
            </a:rPr>
            <a:t>verschiedenen</a:t>
          </a:r>
          <a:r>
            <a:rPr lang="fr-FR" sz="1100" b="1" kern="1200" dirty="0">
              <a:solidFill>
                <a:schemeClr val="tx1"/>
              </a:solidFill>
            </a:rPr>
            <a:t> </a:t>
          </a:r>
          <a:r>
            <a:rPr lang="fr-FR" sz="1100" b="1" kern="1200" dirty="0" err="1">
              <a:solidFill>
                <a:schemeClr val="tx1"/>
              </a:solidFill>
            </a:rPr>
            <a:t>Dokumenten</a:t>
          </a:r>
          <a:r>
            <a:rPr lang="fr-FR" sz="1100" b="1" kern="1200" dirty="0">
              <a:solidFill>
                <a:schemeClr val="tx1"/>
              </a:solidFill>
            </a:rPr>
            <a:t>: Verständnis der </a:t>
          </a:r>
          <a:r>
            <a:rPr lang="fr-FR" sz="1100" b="1" kern="1200" dirty="0" err="1">
              <a:solidFill>
                <a:schemeClr val="tx1"/>
              </a:solidFill>
            </a:rPr>
            <a:t>kantonalen</a:t>
          </a:r>
          <a:r>
            <a:rPr lang="fr-FR" sz="1100" b="1" kern="1200" dirty="0">
              <a:solidFill>
                <a:schemeClr val="tx1"/>
              </a:solidFill>
            </a:rPr>
            <a:t> </a:t>
          </a:r>
          <a:r>
            <a:rPr lang="fr-FR" sz="1100" b="1" kern="1200" dirty="0" err="1">
              <a:solidFill>
                <a:schemeClr val="tx1"/>
              </a:solidFill>
            </a:rPr>
            <a:t>Strukturen</a:t>
          </a:r>
          <a:r>
            <a:rPr lang="fr-FR" sz="1100" b="1" kern="1200" dirty="0">
              <a:solidFill>
                <a:schemeClr val="tx1"/>
              </a:solidFill>
            </a:rPr>
            <a:t> </a:t>
          </a:r>
        </a:p>
      </dsp:txBody>
      <dsp:txXfrm>
        <a:off x="201254" y="17368"/>
        <a:ext cx="3583028" cy="455797"/>
      </dsp:txXfrm>
    </dsp:sp>
    <dsp:sp modelId="{7A9B7A00-C4ED-6B47-BFA7-19D6C557A1D5}">
      <dsp:nvSpPr>
        <dsp:cNvPr id="0" name=""/>
        <dsp:cNvSpPr/>
      </dsp:nvSpPr>
      <dsp:spPr>
        <a:xfrm rot="5400000">
          <a:off x="1901988" y="499450"/>
          <a:ext cx="181559" cy="21787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927407" y="517605"/>
        <a:ext cx="130722" cy="127091"/>
      </dsp:txXfrm>
    </dsp:sp>
    <dsp:sp modelId="{531F3EF8-98F3-B64B-8147-5B4E6828A585}">
      <dsp:nvSpPr>
        <dsp:cNvPr id="0" name=""/>
        <dsp:cNvSpPr/>
      </dsp:nvSpPr>
      <dsp:spPr>
        <a:xfrm>
          <a:off x="211863" y="729424"/>
          <a:ext cx="3561810" cy="484157"/>
        </a:xfrm>
        <a:prstGeom prst="roundRect">
          <a:avLst>
            <a:gd name="adj" fmla="val 10000"/>
          </a:avLst>
        </a:prstGeom>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sym typeface="Wingdings" pitchFamily="2" charset="2"/>
            </a:rPr>
            <a:t>2. Arbeit an der </a:t>
          </a:r>
          <a:r>
            <a:rPr lang="fr-FR" sz="1100" b="1" kern="1200" dirty="0" err="1">
              <a:solidFill>
                <a:schemeClr val="tx1"/>
              </a:solidFill>
              <a:sym typeface="Wingdings" pitchFamily="2" charset="2"/>
            </a:rPr>
            <a:t>Definition</a:t>
          </a:r>
          <a:r>
            <a:rPr lang="fr-FR" sz="1100" b="1" kern="1200" dirty="0">
              <a:solidFill>
                <a:schemeClr val="tx1"/>
              </a:solidFill>
              <a:sym typeface="Wingdings" pitchFamily="2" charset="2"/>
            </a:rPr>
            <a:t> der ausserfamiliären </a:t>
          </a:r>
          <a:r>
            <a:rPr lang="fr-FR" sz="1100" b="1" kern="1200" dirty="0" err="1">
              <a:solidFill>
                <a:schemeClr val="tx1"/>
              </a:solidFill>
              <a:sym typeface="Wingdings" pitchFamily="2" charset="2"/>
            </a:rPr>
            <a:t>Platzierung</a:t>
          </a:r>
          <a:r>
            <a:rPr lang="fr-FR" sz="1100" b="1" kern="1200" dirty="0">
              <a:solidFill>
                <a:schemeClr val="tx1"/>
              </a:solidFill>
              <a:sym typeface="Wingdings" pitchFamily="2" charset="2"/>
            </a:rPr>
            <a:t> und </a:t>
          </a:r>
          <a:r>
            <a:rPr lang="fr-FR" sz="1100" b="1" kern="1200" dirty="0" err="1">
              <a:solidFill>
                <a:schemeClr val="tx1"/>
              </a:solidFill>
              <a:sym typeface="Wingdings" pitchFamily="2" charset="2"/>
            </a:rPr>
            <a:t>Identifizierung</a:t>
          </a:r>
          <a:r>
            <a:rPr lang="fr-FR" sz="1100" b="1" kern="1200" dirty="0">
              <a:solidFill>
                <a:schemeClr val="tx1"/>
              </a:solidFill>
              <a:sym typeface="Wingdings" pitchFamily="2" charset="2"/>
            </a:rPr>
            <a:t> von </a:t>
          </a:r>
          <a:r>
            <a:rPr lang="fr-FR" sz="1100" b="1" kern="1200" dirty="0" err="1">
              <a:solidFill>
                <a:schemeClr val="tx1"/>
              </a:solidFill>
              <a:sym typeface="Wingdings" pitchFamily="2" charset="2"/>
            </a:rPr>
            <a:t>Schlüsselpersonen</a:t>
          </a:r>
          <a:r>
            <a:rPr lang="fr-FR" sz="1100" b="1" kern="1200" dirty="0">
              <a:solidFill>
                <a:schemeClr val="tx1"/>
              </a:solidFill>
              <a:sym typeface="Wingdings" pitchFamily="2" charset="2"/>
            </a:rPr>
            <a:t> pro </a:t>
          </a:r>
          <a:r>
            <a:rPr lang="fr-FR" sz="1100" b="1" kern="1200" dirty="0" err="1">
              <a:solidFill>
                <a:schemeClr val="tx1"/>
              </a:solidFill>
              <a:sym typeface="Wingdings" pitchFamily="2" charset="2"/>
            </a:rPr>
            <a:t>Kanton</a:t>
          </a:r>
          <a:endParaRPr lang="fr-FR" sz="1100" b="1" kern="1200" dirty="0">
            <a:solidFill>
              <a:schemeClr val="tx1"/>
            </a:solidFill>
          </a:endParaRPr>
        </a:p>
      </dsp:txBody>
      <dsp:txXfrm>
        <a:off x="226043" y="743604"/>
        <a:ext cx="3533450" cy="455797"/>
      </dsp:txXfrm>
    </dsp:sp>
    <dsp:sp modelId="{364ABFE0-56E6-C640-B3FA-FBF05448482B}">
      <dsp:nvSpPr>
        <dsp:cNvPr id="0" name=""/>
        <dsp:cNvSpPr/>
      </dsp:nvSpPr>
      <dsp:spPr>
        <a:xfrm rot="5400000">
          <a:off x="1901988" y="1225686"/>
          <a:ext cx="181559" cy="217870"/>
        </a:xfrm>
        <a:prstGeom prst="rightArrow">
          <a:avLst>
            <a:gd name="adj1" fmla="val 60000"/>
            <a:gd name="adj2" fmla="val 50000"/>
          </a:avLst>
        </a:prstGeom>
        <a:solidFill>
          <a:schemeClr val="accent1">
            <a:shade val="90000"/>
            <a:hueOff val="3077"/>
            <a:satOff val="1644"/>
            <a:lumOff val="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927407" y="1243841"/>
        <a:ext cx="130722" cy="127091"/>
      </dsp:txXfrm>
    </dsp:sp>
    <dsp:sp modelId="{945DCD82-F5FD-D549-A8E2-E97F73C1BB01}">
      <dsp:nvSpPr>
        <dsp:cNvPr id="0" name=""/>
        <dsp:cNvSpPr/>
      </dsp:nvSpPr>
      <dsp:spPr>
        <a:xfrm>
          <a:off x="172094" y="1455661"/>
          <a:ext cx="3641347" cy="631360"/>
        </a:xfrm>
        <a:prstGeom prst="roundRect">
          <a:avLst>
            <a:gd name="adj" fmla="val 10000"/>
          </a:avLst>
        </a:prstGeom>
        <a:solidFill>
          <a:schemeClr val="accent1">
            <a:shade val="80000"/>
            <a:hueOff val="4904"/>
            <a:satOff val="5168"/>
            <a:lumOff val="5616"/>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3. A</a:t>
          </a:r>
          <a:r>
            <a:rPr lang="de-CH" sz="1100" b="1" kern="1200" dirty="0" err="1">
              <a:solidFill>
                <a:schemeClr val="tx1"/>
              </a:solidFill>
            </a:rPr>
            <a:t>nalyse</a:t>
          </a:r>
          <a:r>
            <a:rPr lang="de-CH" sz="1100" b="1" kern="1200" dirty="0">
              <a:solidFill>
                <a:schemeClr val="tx1"/>
              </a:solidFill>
            </a:rPr>
            <a:t> des IST-Zustandes auf kantonaler/interkantonaler und nationaler Ebene</a:t>
          </a:r>
          <a:r>
            <a:rPr lang="fr-FR" sz="1100" b="1" kern="1200" dirty="0">
              <a:solidFill>
                <a:schemeClr val="tx1"/>
              </a:solidFill>
            </a:rPr>
            <a:t>: Online-</a:t>
          </a:r>
          <a:r>
            <a:rPr lang="fr-FR" sz="1100" b="1" kern="1200" dirty="0" err="1">
              <a:solidFill>
                <a:schemeClr val="tx1"/>
              </a:solidFill>
            </a:rPr>
            <a:t>Kurzfragebogen</a:t>
          </a:r>
          <a:r>
            <a:rPr lang="fr-FR" sz="1100" b="1" kern="1200" dirty="0">
              <a:solidFill>
                <a:schemeClr val="tx1"/>
              </a:solidFill>
            </a:rPr>
            <a:t>, Analyse von </a:t>
          </a:r>
          <a:r>
            <a:rPr lang="fr-FR" sz="1100" b="1" kern="1200" dirty="0" err="1">
              <a:solidFill>
                <a:schemeClr val="tx1"/>
              </a:solidFill>
            </a:rPr>
            <a:t>Dokumenten</a:t>
          </a:r>
          <a:r>
            <a:rPr lang="fr-FR" sz="1100" b="1" kern="1200" dirty="0">
              <a:solidFill>
                <a:schemeClr val="tx1"/>
              </a:solidFill>
            </a:rPr>
            <a:t>, Interviews mit </a:t>
          </a:r>
          <a:r>
            <a:rPr lang="fr-FR" sz="1100" b="1" kern="1200" dirty="0" err="1">
              <a:solidFill>
                <a:schemeClr val="tx1"/>
              </a:solidFill>
            </a:rPr>
            <a:t>Schlüsselpersonen</a:t>
          </a:r>
          <a:endParaRPr lang="fr-FR" sz="1100" b="1" kern="1200" dirty="0">
            <a:solidFill>
              <a:schemeClr val="tx1"/>
            </a:solidFill>
          </a:endParaRPr>
        </a:p>
      </dsp:txBody>
      <dsp:txXfrm>
        <a:off x="190586" y="1474153"/>
        <a:ext cx="3604363" cy="594376"/>
      </dsp:txXfrm>
    </dsp:sp>
    <dsp:sp modelId="{D8828FB2-4167-734A-A521-FB7C331653A6}">
      <dsp:nvSpPr>
        <dsp:cNvPr id="0" name=""/>
        <dsp:cNvSpPr/>
      </dsp:nvSpPr>
      <dsp:spPr>
        <a:xfrm rot="5400000">
          <a:off x="1901988" y="2099125"/>
          <a:ext cx="181559" cy="217870"/>
        </a:xfrm>
        <a:prstGeom prst="rightArrow">
          <a:avLst>
            <a:gd name="adj1" fmla="val 60000"/>
            <a:gd name="adj2" fmla="val 50000"/>
          </a:avLst>
        </a:prstGeom>
        <a:solidFill>
          <a:schemeClr val="accent1">
            <a:shade val="90000"/>
            <a:hueOff val="6155"/>
            <a:satOff val="3288"/>
            <a:lumOff val="50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927407" y="2117280"/>
        <a:ext cx="130722" cy="127091"/>
      </dsp:txXfrm>
    </dsp:sp>
    <dsp:sp modelId="{EEB35017-1A18-F843-86F8-72C4D7F27F1A}">
      <dsp:nvSpPr>
        <dsp:cNvPr id="0" name=""/>
        <dsp:cNvSpPr/>
      </dsp:nvSpPr>
      <dsp:spPr>
        <a:xfrm>
          <a:off x="187074" y="2329100"/>
          <a:ext cx="3611388" cy="484157"/>
        </a:xfrm>
        <a:prstGeom prst="roundRect">
          <a:avLst>
            <a:gd name="adj" fmla="val 10000"/>
          </a:avLst>
        </a:prstGeom>
        <a:solidFill>
          <a:schemeClr val="accent1">
            <a:shade val="80000"/>
            <a:hueOff val="7355"/>
            <a:satOff val="7751"/>
            <a:lumOff val="8423"/>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4. </a:t>
          </a:r>
          <a:r>
            <a:rPr lang="de-CH" sz="1100" b="1" kern="1200" dirty="0">
              <a:solidFill>
                <a:schemeClr val="tx1"/>
              </a:solidFill>
            </a:rPr>
            <a:t>Bewertung der aktuellen Erhebungspraxis und Entwicklung von Varianten einer  nationalen Statistik </a:t>
          </a:r>
          <a:endParaRPr lang="fr-FR" sz="1100" b="1" kern="1200" dirty="0">
            <a:solidFill>
              <a:schemeClr val="tx1"/>
            </a:solidFill>
          </a:endParaRPr>
        </a:p>
      </dsp:txBody>
      <dsp:txXfrm>
        <a:off x="201254" y="2343280"/>
        <a:ext cx="3583028" cy="455797"/>
      </dsp:txXfrm>
    </dsp:sp>
    <dsp:sp modelId="{55290667-37CD-4BC7-933D-77C0FC33E6B2}">
      <dsp:nvSpPr>
        <dsp:cNvPr id="0" name=""/>
        <dsp:cNvSpPr/>
      </dsp:nvSpPr>
      <dsp:spPr>
        <a:xfrm rot="5400000">
          <a:off x="1901988" y="2825361"/>
          <a:ext cx="181559" cy="217870"/>
        </a:xfrm>
        <a:prstGeom prst="rightArrow">
          <a:avLst>
            <a:gd name="adj1" fmla="val 60000"/>
            <a:gd name="adj2" fmla="val 50000"/>
          </a:avLst>
        </a:prstGeom>
        <a:solidFill>
          <a:schemeClr val="accent1">
            <a:shade val="90000"/>
            <a:hueOff val="9232"/>
            <a:satOff val="4933"/>
            <a:lumOff val="7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927407" y="2843516"/>
        <a:ext cx="130722" cy="127091"/>
      </dsp:txXfrm>
    </dsp:sp>
    <dsp:sp modelId="{4F80AD1B-64F5-41C1-8921-E1B5943EA59F}">
      <dsp:nvSpPr>
        <dsp:cNvPr id="0" name=""/>
        <dsp:cNvSpPr/>
      </dsp:nvSpPr>
      <dsp:spPr>
        <a:xfrm>
          <a:off x="207350" y="3055336"/>
          <a:ext cx="3570835" cy="484157"/>
        </a:xfrm>
        <a:prstGeom prst="roundRect">
          <a:avLst>
            <a:gd name="adj" fmla="val 10000"/>
          </a:avLst>
        </a:prstGeom>
        <a:solidFill>
          <a:schemeClr val="accent1">
            <a:shade val="80000"/>
            <a:hueOff val="9807"/>
            <a:satOff val="10335"/>
            <a:lumOff val="11231"/>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5. </a:t>
          </a:r>
          <a:r>
            <a:rPr lang="de-CH" sz="1100" b="1" kern="1200" dirty="0">
              <a:solidFill>
                <a:schemeClr val="tx1"/>
              </a:solidFill>
            </a:rPr>
            <a:t>Partizipative Weiterentwicklung der Varianten und Bewertung: Durchführung von Machbarkeitsworkshops</a:t>
          </a:r>
          <a:endParaRPr lang="fr-FR" sz="1100" b="1" kern="1200" dirty="0">
            <a:solidFill>
              <a:schemeClr val="tx1"/>
            </a:solidFill>
          </a:endParaRPr>
        </a:p>
      </dsp:txBody>
      <dsp:txXfrm>
        <a:off x="221530" y="3069516"/>
        <a:ext cx="3542475" cy="455797"/>
      </dsp:txXfrm>
    </dsp:sp>
    <dsp:sp modelId="{D46E6F91-DFC3-4EE6-8E36-49887CED5E28}">
      <dsp:nvSpPr>
        <dsp:cNvPr id="0" name=""/>
        <dsp:cNvSpPr/>
      </dsp:nvSpPr>
      <dsp:spPr>
        <a:xfrm rot="5400000">
          <a:off x="1901988" y="3551597"/>
          <a:ext cx="181559" cy="217870"/>
        </a:xfrm>
        <a:prstGeom prst="rightArrow">
          <a:avLst>
            <a:gd name="adj1" fmla="val 60000"/>
            <a:gd name="adj2" fmla="val 50000"/>
          </a:avLst>
        </a:prstGeom>
        <a:solidFill>
          <a:schemeClr val="accent1">
            <a:shade val="90000"/>
            <a:hueOff val="12309"/>
            <a:satOff val="6577"/>
            <a:lumOff val="100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e-DE" sz="900" kern="1200"/>
        </a:p>
      </dsp:txBody>
      <dsp:txXfrm rot="-5400000">
        <a:off x="1927407" y="3569752"/>
        <a:ext cx="130722" cy="127091"/>
      </dsp:txXfrm>
    </dsp:sp>
    <dsp:sp modelId="{35F35105-FCEA-4A8E-94AE-44B43F30214B}">
      <dsp:nvSpPr>
        <dsp:cNvPr id="0" name=""/>
        <dsp:cNvSpPr/>
      </dsp:nvSpPr>
      <dsp:spPr>
        <a:xfrm>
          <a:off x="207350" y="3781572"/>
          <a:ext cx="3570835" cy="484157"/>
        </a:xfrm>
        <a:prstGeom prst="roundRect">
          <a:avLst>
            <a:gd name="adj" fmla="val 10000"/>
          </a:avLst>
        </a:prstGeom>
        <a:solidFill>
          <a:schemeClr val="accent1">
            <a:shade val="80000"/>
            <a:hueOff val="12259"/>
            <a:satOff val="12919"/>
            <a:lumOff val="14039"/>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CH" sz="1100" b="1" kern="1200" dirty="0">
              <a:solidFill>
                <a:schemeClr val="tx1"/>
              </a:solidFill>
            </a:rPr>
            <a:t>6. Erstellung des Schlussberichts </a:t>
          </a:r>
          <a:endParaRPr lang="fr-FR" sz="1100" b="1" kern="1200" dirty="0">
            <a:solidFill>
              <a:schemeClr val="tx1"/>
            </a:solidFill>
          </a:endParaRPr>
        </a:p>
      </dsp:txBody>
      <dsp:txXfrm>
        <a:off x="221530" y="3795752"/>
        <a:ext cx="3542475" cy="455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79548-D68B-4364-A5AD-45FEAA94739E}">
      <dsp:nvSpPr>
        <dsp:cNvPr id="0" name=""/>
        <dsp:cNvSpPr/>
      </dsp:nvSpPr>
      <dsp:spPr>
        <a:xfrm>
          <a:off x="414542" y="3103"/>
          <a:ext cx="3916188" cy="39333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de-CH" sz="2000" kern="1200">
              <a:solidFill>
                <a:schemeClr val="tx1"/>
              </a:solidFill>
            </a:rPr>
            <a:t>Methodisches Vorgehen</a:t>
          </a:r>
        </a:p>
      </dsp:txBody>
      <dsp:txXfrm>
        <a:off x="426062" y="14623"/>
        <a:ext cx="3893148" cy="370292"/>
      </dsp:txXfrm>
    </dsp:sp>
    <dsp:sp modelId="{90ACCDAC-AD4A-44E4-B941-34AFBF08A630}">
      <dsp:nvSpPr>
        <dsp:cNvPr id="0" name=""/>
        <dsp:cNvSpPr/>
      </dsp:nvSpPr>
      <dsp:spPr>
        <a:xfrm>
          <a:off x="806161" y="396436"/>
          <a:ext cx="370819" cy="294999"/>
        </a:xfrm>
        <a:custGeom>
          <a:avLst/>
          <a:gdLst/>
          <a:ahLst/>
          <a:cxnLst/>
          <a:rect l="0" t="0" r="0" b="0"/>
          <a:pathLst>
            <a:path>
              <a:moveTo>
                <a:pt x="0" y="0"/>
              </a:moveTo>
              <a:lnTo>
                <a:pt x="0" y="294999"/>
              </a:lnTo>
              <a:lnTo>
                <a:pt x="370819" y="294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06B09-6F5B-4291-A562-78EAADFE07C0}">
      <dsp:nvSpPr>
        <dsp:cNvPr id="0" name=""/>
        <dsp:cNvSpPr/>
      </dsp:nvSpPr>
      <dsp:spPr>
        <a:xfrm>
          <a:off x="1176980" y="494769"/>
          <a:ext cx="3075498"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CH" sz="1050" kern="1200" dirty="0"/>
            <a:t>Identifikation von Schlüsselpersonen pro Kanton</a:t>
          </a:r>
        </a:p>
      </dsp:txBody>
      <dsp:txXfrm>
        <a:off x="1188500" y="506289"/>
        <a:ext cx="3052458" cy="370292"/>
      </dsp:txXfrm>
    </dsp:sp>
    <dsp:sp modelId="{6B3B62C2-1F48-406E-8E12-B8F66E51C851}">
      <dsp:nvSpPr>
        <dsp:cNvPr id="0" name=""/>
        <dsp:cNvSpPr/>
      </dsp:nvSpPr>
      <dsp:spPr>
        <a:xfrm>
          <a:off x="806161" y="396436"/>
          <a:ext cx="387716" cy="792298"/>
        </a:xfrm>
        <a:custGeom>
          <a:avLst/>
          <a:gdLst/>
          <a:ahLst/>
          <a:cxnLst/>
          <a:rect l="0" t="0" r="0" b="0"/>
          <a:pathLst>
            <a:path>
              <a:moveTo>
                <a:pt x="0" y="0"/>
              </a:moveTo>
              <a:lnTo>
                <a:pt x="0" y="792298"/>
              </a:lnTo>
              <a:lnTo>
                <a:pt x="387716" y="7922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08EA02-5F6C-49BE-9F19-9BBF024CAA7E}">
      <dsp:nvSpPr>
        <dsp:cNvPr id="0" name=""/>
        <dsp:cNvSpPr/>
      </dsp:nvSpPr>
      <dsp:spPr>
        <a:xfrm>
          <a:off x="1193878" y="992068"/>
          <a:ext cx="3056385"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DE" sz="1050" kern="1200" dirty="0"/>
            <a:t>E-Mail-Kontakt mit Leitungspersonen der kantonalen Dienste / Ämter</a:t>
          </a:r>
          <a:endParaRPr lang="de-CH" sz="1050" kern="1200" dirty="0"/>
        </a:p>
      </dsp:txBody>
      <dsp:txXfrm>
        <a:off x="1205398" y="1003588"/>
        <a:ext cx="3033345" cy="370292"/>
      </dsp:txXfrm>
    </dsp:sp>
    <dsp:sp modelId="{DA65C661-27AC-4452-A640-E33DA9FFA1DA}">
      <dsp:nvSpPr>
        <dsp:cNvPr id="0" name=""/>
        <dsp:cNvSpPr/>
      </dsp:nvSpPr>
      <dsp:spPr>
        <a:xfrm>
          <a:off x="806161" y="396436"/>
          <a:ext cx="370819" cy="1278332"/>
        </a:xfrm>
        <a:custGeom>
          <a:avLst/>
          <a:gdLst/>
          <a:ahLst/>
          <a:cxnLst/>
          <a:rect l="0" t="0" r="0" b="0"/>
          <a:pathLst>
            <a:path>
              <a:moveTo>
                <a:pt x="0" y="0"/>
              </a:moveTo>
              <a:lnTo>
                <a:pt x="0" y="1278332"/>
              </a:lnTo>
              <a:lnTo>
                <a:pt x="370819" y="12783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B173CC-E213-4C69-B649-9D7D1D632ECA}">
      <dsp:nvSpPr>
        <dsp:cNvPr id="0" name=""/>
        <dsp:cNvSpPr/>
      </dsp:nvSpPr>
      <dsp:spPr>
        <a:xfrm>
          <a:off x="1176980" y="1478102"/>
          <a:ext cx="3087034"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DE" sz="1050" kern="1200"/>
            <a:t>E-Mail-Kontakt mit Schlüsselpersonen auf der operativen Ebene</a:t>
          </a:r>
          <a:endParaRPr lang="de-CH" sz="1050" kern="1200"/>
        </a:p>
      </dsp:txBody>
      <dsp:txXfrm>
        <a:off x="1188500" y="1489622"/>
        <a:ext cx="3063994" cy="370292"/>
      </dsp:txXfrm>
    </dsp:sp>
    <dsp:sp modelId="{72B0A650-B057-4C66-8A71-82BB9B65979E}">
      <dsp:nvSpPr>
        <dsp:cNvPr id="0" name=""/>
        <dsp:cNvSpPr/>
      </dsp:nvSpPr>
      <dsp:spPr>
        <a:xfrm>
          <a:off x="806161" y="396436"/>
          <a:ext cx="370819" cy="1769998"/>
        </a:xfrm>
        <a:custGeom>
          <a:avLst/>
          <a:gdLst/>
          <a:ahLst/>
          <a:cxnLst/>
          <a:rect l="0" t="0" r="0" b="0"/>
          <a:pathLst>
            <a:path>
              <a:moveTo>
                <a:pt x="0" y="0"/>
              </a:moveTo>
              <a:lnTo>
                <a:pt x="0" y="1769998"/>
              </a:lnTo>
              <a:lnTo>
                <a:pt x="370819" y="1769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D24CB0-2531-4CEE-8AB4-6BE6B720E00E}">
      <dsp:nvSpPr>
        <dsp:cNvPr id="0" name=""/>
        <dsp:cNvSpPr/>
      </dsp:nvSpPr>
      <dsp:spPr>
        <a:xfrm>
          <a:off x="1176980" y="1969768"/>
          <a:ext cx="3083308"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DE" sz="1050" kern="1200" dirty="0"/>
            <a:t>Termine für Interviews pro Kanton vereinbaren (im Idealfall mehrere Personen gleichzeitig treffen)</a:t>
          </a:r>
          <a:endParaRPr lang="de-CH" sz="1050" kern="1200" dirty="0"/>
        </a:p>
      </dsp:txBody>
      <dsp:txXfrm>
        <a:off x="1188500" y="1981288"/>
        <a:ext cx="3060268" cy="370292"/>
      </dsp:txXfrm>
    </dsp:sp>
    <dsp:sp modelId="{90375B6B-9D67-4908-9632-7A434DBD776A}">
      <dsp:nvSpPr>
        <dsp:cNvPr id="0" name=""/>
        <dsp:cNvSpPr/>
      </dsp:nvSpPr>
      <dsp:spPr>
        <a:xfrm>
          <a:off x="806161" y="396436"/>
          <a:ext cx="370819" cy="2244766"/>
        </a:xfrm>
        <a:custGeom>
          <a:avLst/>
          <a:gdLst/>
          <a:ahLst/>
          <a:cxnLst/>
          <a:rect l="0" t="0" r="0" b="0"/>
          <a:pathLst>
            <a:path>
              <a:moveTo>
                <a:pt x="0" y="0"/>
              </a:moveTo>
              <a:lnTo>
                <a:pt x="0" y="2244766"/>
              </a:lnTo>
              <a:lnTo>
                <a:pt x="370819" y="22447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FBA9A-F603-4C30-91A4-0E6B4D827029}">
      <dsp:nvSpPr>
        <dsp:cNvPr id="0" name=""/>
        <dsp:cNvSpPr/>
      </dsp:nvSpPr>
      <dsp:spPr>
        <a:xfrm>
          <a:off x="1176980" y="2444537"/>
          <a:ext cx="3058821"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CH" sz="1050" kern="1200" dirty="0"/>
            <a:t>Online-Kurzfragebogen</a:t>
          </a:r>
        </a:p>
      </dsp:txBody>
      <dsp:txXfrm>
        <a:off x="1188500" y="2456057"/>
        <a:ext cx="3035781" cy="370292"/>
      </dsp:txXfrm>
    </dsp:sp>
    <dsp:sp modelId="{1C5C528D-B1FD-4555-84A2-42E2F550D033}">
      <dsp:nvSpPr>
        <dsp:cNvPr id="0" name=""/>
        <dsp:cNvSpPr/>
      </dsp:nvSpPr>
      <dsp:spPr>
        <a:xfrm>
          <a:off x="806161" y="396436"/>
          <a:ext cx="370819" cy="2753330"/>
        </a:xfrm>
        <a:custGeom>
          <a:avLst/>
          <a:gdLst/>
          <a:ahLst/>
          <a:cxnLst/>
          <a:rect l="0" t="0" r="0" b="0"/>
          <a:pathLst>
            <a:path>
              <a:moveTo>
                <a:pt x="0" y="0"/>
              </a:moveTo>
              <a:lnTo>
                <a:pt x="0" y="2753330"/>
              </a:lnTo>
              <a:lnTo>
                <a:pt x="370819" y="27533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F650D5-CAD7-4476-A860-B1A6BE89D81A}">
      <dsp:nvSpPr>
        <dsp:cNvPr id="0" name=""/>
        <dsp:cNvSpPr/>
      </dsp:nvSpPr>
      <dsp:spPr>
        <a:xfrm>
          <a:off x="1176980" y="2953100"/>
          <a:ext cx="3066461"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CH" sz="1050" kern="1200"/>
            <a:t>Auswertung Kurzfragebogen und Dokumentenanalyse</a:t>
          </a:r>
        </a:p>
      </dsp:txBody>
      <dsp:txXfrm>
        <a:off x="1188500" y="2964620"/>
        <a:ext cx="3043421" cy="370292"/>
      </dsp:txXfrm>
    </dsp:sp>
    <dsp:sp modelId="{8E977D54-CE35-452F-9CE0-83CD1928C4B2}">
      <dsp:nvSpPr>
        <dsp:cNvPr id="0" name=""/>
        <dsp:cNvSpPr/>
      </dsp:nvSpPr>
      <dsp:spPr>
        <a:xfrm>
          <a:off x="806161" y="396436"/>
          <a:ext cx="370819" cy="3244996"/>
        </a:xfrm>
        <a:custGeom>
          <a:avLst/>
          <a:gdLst/>
          <a:ahLst/>
          <a:cxnLst/>
          <a:rect l="0" t="0" r="0" b="0"/>
          <a:pathLst>
            <a:path>
              <a:moveTo>
                <a:pt x="0" y="0"/>
              </a:moveTo>
              <a:lnTo>
                <a:pt x="0" y="3244996"/>
              </a:lnTo>
              <a:lnTo>
                <a:pt x="370819" y="3244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8FA73-5625-465D-94F1-384E72476B38}">
      <dsp:nvSpPr>
        <dsp:cNvPr id="0" name=""/>
        <dsp:cNvSpPr/>
      </dsp:nvSpPr>
      <dsp:spPr>
        <a:xfrm>
          <a:off x="1176980" y="3444766"/>
          <a:ext cx="3060507"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DE" sz="1050" kern="1200" dirty="0"/>
            <a:t>Durchführung der Interviews pro Kanton</a:t>
          </a:r>
          <a:endParaRPr lang="de-CH" sz="1050" kern="1200" dirty="0"/>
        </a:p>
      </dsp:txBody>
      <dsp:txXfrm>
        <a:off x="1188500" y="3456286"/>
        <a:ext cx="3037467" cy="370292"/>
      </dsp:txXfrm>
    </dsp:sp>
    <dsp:sp modelId="{481C814B-ACDD-453A-8430-D10BF5605223}">
      <dsp:nvSpPr>
        <dsp:cNvPr id="0" name=""/>
        <dsp:cNvSpPr/>
      </dsp:nvSpPr>
      <dsp:spPr>
        <a:xfrm>
          <a:off x="806161" y="396436"/>
          <a:ext cx="388446" cy="3742539"/>
        </a:xfrm>
        <a:custGeom>
          <a:avLst/>
          <a:gdLst/>
          <a:ahLst/>
          <a:cxnLst/>
          <a:rect l="0" t="0" r="0" b="0"/>
          <a:pathLst>
            <a:path>
              <a:moveTo>
                <a:pt x="0" y="0"/>
              </a:moveTo>
              <a:lnTo>
                <a:pt x="0" y="3742539"/>
              </a:lnTo>
              <a:lnTo>
                <a:pt x="388446" y="37425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4868D2-0241-4C9E-ADC9-5CF22D198C56}">
      <dsp:nvSpPr>
        <dsp:cNvPr id="0" name=""/>
        <dsp:cNvSpPr/>
      </dsp:nvSpPr>
      <dsp:spPr>
        <a:xfrm>
          <a:off x="1194608" y="3942309"/>
          <a:ext cx="3062351"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CH" sz="1050" kern="1200" dirty="0"/>
            <a:t>Zusammenfassende Auswertung pro Kanton</a:t>
          </a:r>
        </a:p>
      </dsp:txBody>
      <dsp:txXfrm>
        <a:off x="1206128" y="3953829"/>
        <a:ext cx="3039311" cy="370292"/>
      </dsp:txXfrm>
    </dsp:sp>
    <dsp:sp modelId="{7E203E6C-5EAF-46C5-8A35-C68BA96B84D5}">
      <dsp:nvSpPr>
        <dsp:cNvPr id="0" name=""/>
        <dsp:cNvSpPr/>
      </dsp:nvSpPr>
      <dsp:spPr>
        <a:xfrm>
          <a:off x="806161" y="396436"/>
          <a:ext cx="370819" cy="4228329"/>
        </a:xfrm>
        <a:custGeom>
          <a:avLst/>
          <a:gdLst/>
          <a:ahLst/>
          <a:cxnLst/>
          <a:rect l="0" t="0" r="0" b="0"/>
          <a:pathLst>
            <a:path>
              <a:moveTo>
                <a:pt x="0" y="0"/>
              </a:moveTo>
              <a:lnTo>
                <a:pt x="0" y="4228329"/>
              </a:lnTo>
              <a:lnTo>
                <a:pt x="370819" y="42283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52E4BB-0C89-429D-878A-FCB377C92544}">
      <dsp:nvSpPr>
        <dsp:cNvPr id="0" name=""/>
        <dsp:cNvSpPr/>
      </dsp:nvSpPr>
      <dsp:spPr>
        <a:xfrm>
          <a:off x="1176980" y="4428099"/>
          <a:ext cx="3079677"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DE" sz="1050" kern="1200" dirty="0"/>
            <a:t>Zusammenführung und Vergleich der Analyseergebnisse der einzelnen Kantone</a:t>
          </a:r>
          <a:endParaRPr lang="de-CH" sz="1200" kern="1200" dirty="0"/>
        </a:p>
      </dsp:txBody>
      <dsp:txXfrm>
        <a:off x="1188500" y="4439619"/>
        <a:ext cx="3056637" cy="370292"/>
      </dsp:txXfrm>
    </dsp:sp>
    <dsp:sp modelId="{8FE838D2-9E05-4873-98A7-9BA99F383E37}">
      <dsp:nvSpPr>
        <dsp:cNvPr id="0" name=""/>
        <dsp:cNvSpPr/>
      </dsp:nvSpPr>
      <dsp:spPr>
        <a:xfrm>
          <a:off x="4506597" y="3103"/>
          <a:ext cx="3643576" cy="39333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solidFill>
            </a:rPr>
            <a:t>Approche méthodologique</a:t>
          </a:r>
          <a:endParaRPr lang="de-CH" sz="2000" kern="1200" dirty="0">
            <a:solidFill>
              <a:schemeClr val="tx1"/>
            </a:solidFill>
          </a:endParaRPr>
        </a:p>
      </dsp:txBody>
      <dsp:txXfrm>
        <a:off x="4518117" y="14623"/>
        <a:ext cx="3620536" cy="370292"/>
      </dsp:txXfrm>
    </dsp:sp>
    <dsp:sp modelId="{855EA2F8-61EA-4D1F-B3E5-E0339C617059}">
      <dsp:nvSpPr>
        <dsp:cNvPr id="0" name=""/>
        <dsp:cNvSpPr/>
      </dsp:nvSpPr>
      <dsp:spPr>
        <a:xfrm>
          <a:off x="4870955" y="396436"/>
          <a:ext cx="364357" cy="294999"/>
        </a:xfrm>
        <a:custGeom>
          <a:avLst/>
          <a:gdLst/>
          <a:ahLst/>
          <a:cxnLst/>
          <a:rect l="0" t="0" r="0" b="0"/>
          <a:pathLst>
            <a:path>
              <a:moveTo>
                <a:pt x="0" y="0"/>
              </a:moveTo>
              <a:lnTo>
                <a:pt x="0" y="294999"/>
              </a:lnTo>
              <a:lnTo>
                <a:pt x="364357" y="294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6FD01-07AF-4020-843C-4D1192180336}">
      <dsp:nvSpPr>
        <dsp:cNvPr id="0" name=""/>
        <dsp:cNvSpPr/>
      </dsp:nvSpPr>
      <dsp:spPr>
        <a:xfrm>
          <a:off x="5235312" y="494769"/>
          <a:ext cx="2904401"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b="0" kern="1200" dirty="0"/>
            <a:t>Identification des personnes-clés par canton</a:t>
          </a:r>
          <a:endParaRPr lang="de-CH" sz="1100" b="0" kern="1200" dirty="0"/>
        </a:p>
      </dsp:txBody>
      <dsp:txXfrm>
        <a:off x="5246832" y="506289"/>
        <a:ext cx="2881361" cy="370292"/>
      </dsp:txXfrm>
    </dsp:sp>
    <dsp:sp modelId="{109FF6D1-9D55-447F-B598-5B5BB1FB74F7}">
      <dsp:nvSpPr>
        <dsp:cNvPr id="0" name=""/>
        <dsp:cNvSpPr/>
      </dsp:nvSpPr>
      <dsp:spPr>
        <a:xfrm>
          <a:off x="4870955" y="396436"/>
          <a:ext cx="364357" cy="786665"/>
        </a:xfrm>
        <a:custGeom>
          <a:avLst/>
          <a:gdLst/>
          <a:ahLst/>
          <a:cxnLst/>
          <a:rect l="0" t="0" r="0" b="0"/>
          <a:pathLst>
            <a:path>
              <a:moveTo>
                <a:pt x="0" y="0"/>
              </a:moveTo>
              <a:lnTo>
                <a:pt x="0" y="786665"/>
              </a:lnTo>
              <a:lnTo>
                <a:pt x="364357" y="786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02DA62-CFE1-4739-87C3-882F2C722535}">
      <dsp:nvSpPr>
        <dsp:cNvPr id="0" name=""/>
        <dsp:cNvSpPr/>
      </dsp:nvSpPr>
      <dsp:spPr>
        <a:xfrm>
          <a:off x="5235312" y="986436"/>
          <a:ext cx="2904836"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CH" sz="1100" b="0" kern="1200" dirty="0"/>
            <a:t>Contact par courriel avec les directions des services cantonaux </a:t>
          </a:r>
          <a:endParaRPr lang="de-CH" sz="1100" b="0" kern="1200" dirty="0"/>
        </a:p>
      </dsp:txBody>
      <dsp:txXfrm>
        <a:off x="5246832" y="997956"/>
        <a:ext cx="2881796" cy="370292"/>
      </dsp:txXfrm>
    </dsp:sp>
    <dsp:sp modelId="{5A1ACC70-524C-463C-8CB6-6F324D9BFDDF}">
      <dsp:nvSpPr>
        <dsp:cNvPr id="0" name=""/>
        <dsp:cNvSpPr/>
      </dsp:nvSpPr>
      <dsp:spPr>
        <a:xfrm>
          <a:off x="4870955" y="396436"/>
          <a:ext cx="364357" cy="1278332"/>
        </a:xfrm>
        <a:custGeom>
          <a:avLst/>
          <a:gdLst/>
          <a:ahLst/>
          <a:cxnLst/>
          <a:rect l="0" t="0" r="0" b="0"/>
          <a:pathLst>
            <a:path>
              <a:moveTo>
                <a:pt x="0" y="0"/>
              </a:moveTo>
              <a:lnTo>
                <a:pt x="0" y="1278332"/>
              </a:lnTo>
              <a:lnTo>
                <a:pt x="364357" y="12783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C307FB-A2C6-4E29-84E6-CE66E5DEC8FD}">
      <dsp:nvSpPr>
        <dsp:cNvPr id="0" name=""/>
        <dsp:cNvSpPr/>
      </dsp:nvSpPr>
      <dsp:spPr>
        <a:xfrm>
          <a:off x="5235312" y="1478102"/>
          <a:ext cx="2894854"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mj-lt"/>
            <a:buNone/>
          </a:pPr>
          <a:r>
            <a:rPr lang="fr-CH" sz="1100" b="0" kern="1200"/>
            <a:t>Contact par courriel avec les personnes-clés (niveau opérationnel)</a:t>
          </a:r>
          <a:endParaRPr lang="de-CH" sz="1100" b="0" kern="1200"/>
        </a:p>
      </dsp:txBody>
      <dsp:txXfrm>
        <a:off x="5246832" y="1489622"/>
        <a:ext cx="2871814" cy="370292"/>
      </dsp:txXfrm>
    </dsp:sp>
    <dsp:sp modelId="{AA3EBEF5-8805-4EAF-AEEC-D7E96D5C7973}">
      <dsp:nvSpPr>
        <dsp:cNvPr id="0" name=""/>
        <dsp:cNvSpPr/>
      </dsp:nvSpPr>
      <dsp:spPr>
        <a:xfrm>
          <a:off x="4870955" y="396436"/>
          <a:ext cx="364357" cy="1769998"/>
        </a:xfrm>
        <a:custGeom>
          <a:avLst/>
          <a:gdLst/>
          <a:ahLst/>
          <a:cxnLst/>
          <a:rect l="0" t="0" r="0" b="0"/>
          <a:pathLst>
            <a:path>
              <a:moveTo>
                <a:pt x="0" y="0"/>
              </a:moveTo>
              <a:lnTo>
                <a:pt x="0" y="1769998"/>
              </a:lnTo>
              <a:lnTo>
                <a:pt x="364357" y="1769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DA16A-1DCB-4A12-8CBF-237C818B8BB3}">
      <dsp:nvSpPr>
        <dsp:cNvPr id="0" name=""/>
        <dsp:cNvSpPr/>
      </dsp:nvSpPr>
      <dsp:spPr>
        <a:xfrm>
          <a:off x="5235312" y="1969768"/>
          <a:ext cx="2911538"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mj-lt"/>
            <a:buNone/>
          </a:pPr>
          <a:r>
            <a:rPr lang="fr-CH" sz="1100" b="0" kern="1200" dirty="0"/>
            <a:t>Prise de rendez-vous pour des entretiens par canton (dans l’idéal, rencontrer plusieurs personnes à la fois) </a:t>
          </a:r>
          <a:endParaRPr lang="de-CH" sz="1100" b="0" kern="1200" dirty="0"/>
        </a:p>
      </dsp:txBody>
      <dsp:txXfrm>
        <a:off x="5246832" y="1981288"/>
        <a:ext cx="2888498" cy="370292"/>
      </dsp:txXfrm>
    </dsp:sp>
    <dsp:sp modelId="{C66E803C-C0E2-41EB-B4AC-73985E0FD330}">
      <dsp:nvSpPr>
        <dsp:cNvPr id="0" name=""/>
        <dsp:cNvSpPr/>
      </dsp:nvSpPr>
      <dsp:spPr>
        <a:xfrm>
          <a:off x="4870955" y="396436"/>
          <a:ext cx="364357" cy="2261664"/>
        </a:xfrm>
        <a:custGeom>
          <a:avLst/>
          <a:gdLst/>
          <a:ahLst/>
          <a:cxnLst/>
          <a:rect l="0" t="0" r="0" b="0"/>
          <a:pathLst>
            <a:path>
              <a:moveTo>
                <a:pt x="0" y="0"/>
              </a:moveTo>
              <a:lnTo>
                <a:pt x="0" y="2261664"/>
              </a:lnTo>
              <a:lnTo>
                <a:pt x="364357" y="22616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80F61-1B8F-458E-B7C9-94B7231F1150}">
      <dsp:nvSpPr>
        <dsp:cNvPr id="0" name=""/>
        <dsp:cNvSpPr/>
      </dsp:nvSpPr>
      <dsp:spPr>
        <a:xfrm>
          <a:off x="5235312" y="2461434"/>
          <a:ext cx="2906868"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de-CH" sz="1100" b="0" kern="1200" err="1"/>
            <a:t>Bref</a:t>
          </a:r>
          <a:r>
            <a:rPr lang="de-CH" sz="1100" b="0" kern="1200"/>
            <a:t> questionnaire en </a:t>
          </a:r>
          <a:r>
            <a:rPr lang="de-CH" sz="1100" b="0" kern="1200" err="1"/>
            <a:t>ligne</a:t>
          </a:r>
          <a:endParaRPr lang="de-CH" sz="1100" b="0" kern="1200"/>
        </a:p>
      </dsp:txBody>
      <dsp:txXfrm>
        <a:off x="5246832" y="2472954"/>
        <a:ext cx="2883828" cy="370292"/>
      </dsp:txXfrm>
    </dsp:sp>
    <dsp:sp modelId="{B7F0FEDF-17EB-4F8C-8A29-8A45FC2BEE4D}">
      <dsp:nvSpPr>
        <dsp:cNvPr id="0" name=""/>
        <dsp:cNvSpPr/>
      </dsp:nvSpPr>
      <dsp:spPr>
        <a:xfrm>
          <a:off x="4870955" y="396436"/>
          <a:ext cx="353086" cy="2742065"/>
        </a:xfrm>
        <a:custGeom>
          <a:avLst/>
          <a:gdLst/>
          <a:ahLst/>
          <a:cxnLst/>
          <a:rect l="0" t="0" r="0" b="0"/>
          <a:pathLst>
            <a:path>
              <a:moveTo>
                <a:pt x="0" y="0"/>
              </a:moveTo>
              <a:lnTo>
                <a:pt x="0" y="2742065"/>
              </a:lnTo>
              <a:lnTo>
                <a:pt x="353086" y="2742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30FC3-4520-4743-8D83-878D36D99CAC}">
      <dsp:nvSpPr>
        <dsp:cNvPr id="0" name=""/>
        <dsp:cNvSpPr/>
      </dsp:nvSpPr>
      <dsp:spPr>
        <a:xfrm>
          <a:off x="5224041" y="2941835"/>
          <a:ext cx="2931570"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de-CH" sz="1100" b="0" kern="1200" dirty="0"/>
            <a:t>Analyse des </a:t>
          </a:r>
          <a:r>
            <a:rPr lang="de-CH" sz="1100" b="0" kern="1200" dirty="0" err="1"/>
            <a:t>réponses</a:t>
          </a:r>
          <a:r>
            <a:rPr lang="de-CH" sz="1100" b="0" kern="1200" dirty="0"/>
            <a:t> au </a:t>
          </a:r>
          <a:r>
            <a:rPr lang="de-CH" sz="1100" b="0" kern="1200" dirty="0" err="1"/>
            <a:t>questionnaire</a:t>
          </a:r>
          <a:r>
            <a:rPr lang="de-CH" sz="1100" b="0" kern="1200" dirty="0"/>
            <a:t> et de </a:t>
          </a:r>
          <a:r>
            <a:rPr lang="de-CH" sz="1100" b="0" kern="1200" dirty="0" err="1"/>
            <a:t>documents</a:t>
          </a:r>
          <a:endParaRPr lang="de-CH" sz="1100" b="0" kern="1200" dirty="0"/>
        </a:p>
      </dsp:txBody>
      <dsp:txXfrm>
        <a:off x="5235561" y="2953355"/>
        <a:ext cx="2908530" cy="370292"/>
      </dsp:txXfrm>
    </dsp:sp>
    <dsp:sp modelId="{819D9CAB-FCD4-4B12-BEDB-C3855B981140}">
      <dsp:nvSpPr>
        <dsp:cNvPr id="0" name=""/>
        <dsp:cNvSpPr/>
      </dsp:nvSpPr>
      <dsp:spPr>
        <a:xfrm>
          <a:off x="4870955" y="396436"/>
          <a:ext cx="364357" cy="3244996"/>
        </a:xfrm>
        <a:custGeom>
          <a:avLst/>
          <a:gdLst/>
          <a:ahLst/>
          <a:cxnLst/>
          <a:rect l="0" t="0" r="0" b="0"/>
          <a:pathLst>
            <a:path>
              <a:moveTo>
                <a:pt x="0" y="0"/>
              </a:moveTo>
              <a:lnTo>
                <a:pt x="0" y="3244996"/>
              </a:lnTo>
              <a:lnTo>
                <a:pt x="364357" y="3244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A9C8B-E604-42AF-A1A3-BEE918C26EA5}">
      <dsp:nvSpPr>
        <dsp:cNvPr id="0" name=""/>
        <dsp:cNvSpPr/>
      </dsp:nvSpPr>
      <dsp:spPr>
        <a:xfrm>
          <a:off x="5235312" y="3444766"/>
          <a:ext cx="2940198"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mj-lt"/>
            <a:buNone/>
          </a:pPr>
          <a:r>
            <a:rPr lang="de-CH" sz="1100" b="0" kern="1200" dirty="0"/>
            <a:t>Réalisation des </a:t>
          </a:r>
          <a:r>
            <a:rPr lang="de-CH" sz="1100" b="0" kern="1200" dirty="0" err="1"/>
            <a:t>entretiens</a:t>
          </a:r>
          <a:endParaRPr lang="de-CH" sz="1100" b="0" kern="1200" dirty="0"/>
        </a:p>
      </dsp:txBody>
      <dsp:txXfrm>
        <a:off x="5246832" y="3456286"/>
        <a:ext cx="2917158" cy="370292"/>
      </dsp:txXfrm>
    </dsp:sp>
    <dsp:sp modelId="{A1257F59-EC7E-44F5-B1D7-2C5802CB7EAC}">
      <dsp:nvSpPr>
        <dsp:cNvPr id="0" name=""/>
        <dsp:cNvSpPr/>
      </dsp:nvSpPr>
      <dsp:spPr>
        <a:xfrm>
          <a:off x="4870955" y="396436"/>
          <a:ext cx="364357" cy="3736663"/>
        </a:xfrm>
        <a:custGeom>
          <a:avLst/>
          <a:gdLst/>
          <a:ahLst/>
          <a:cxnLst/>
          <a:rect l="0" t="0" r="0" b="0"/>
          <a:pathLst>
            <a:path>
              <a:moveTo>
                <a:pt x="0" y="0"/>
              </a:moveTo>
              <a:lnTo>
                <a:pt x="0" y="3736663"/>
              </a:lnTo>
              <a:lnTo>
                <a:pt x="364357" y="3736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9D876-4DF8-4A4D-B14E-2C9AE6BBCB47}">
      <dsp:nvSpPr>
        <dsp:cNvPr id="0" name=""/>
        <dsp:cNvSpPr/>
      </dsp:nvSpPr>
      <dsp:spPr>
        <a:xfrm>
          <a:off x="5235312" y="3936433"/>
          <a:ext cx="2943766"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mj-lt"/>
            <a:buNone/>
          </a:pPr>
          <a:r>
            <a:rPr lang="fr-FR" sz="1100" b="0" kern="1200" dirty="0"/>
            <a:t>Analyse synthétique par canton</a:t>
          </a:r>
          <a:endParaRPr lang="de-CH" sz="1100" b="0" kern="1200" dirty="0"/>
        </a:p>
      </dsp:txBody>
      <dsp:txXfrm>
        <a:off x="5246832" y="3947953"/>
        <a:ext cx="2920726" cy="370292"/>
      </dsp:txXfrm>
    </dsp:sp>
    <dsp:sp modelId="{16F09FB8-2C67-4CD4-83D8-A86819D8AF24}">
      <dsp:nvSpPr>
        <dsp:cNvPr id="0" name=""/>
        <dsp:cNvSpPr/>
      </dsp:nvSpPr>
      <dsp:spPr>
        <a:xfrm>
          <a:off x="4870955" y="396436"/>
          <a:ext cx="364357" cy="4228329"/>
        </a:xfrm>
        <a:custGeom>
          <a:avLst/>
          <a:gdLst/>
          <a:ahLst/>
          <a:cxnLst/>
          <a:rect l="0" t="0" r="0" b="0"/>
          <a:pathLst>
            <a:path>
              <a:moveTo>
                <a:pt x="0" y="0"/>
              </a:moveTo>
              <a:lnTo>
                <a:pt x="0" y="4228329"/>
              </a:lnTo>
              <a:lnTo>
                <a:pt x="364357" y="42283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48F8B8-F08D-4B5B-B536-A5BD83C8A9A3}">
      <dsp:nvSpPr>
        <dsp:cNvPr id="0" name=""/>
        <dsp:cNvSpPr/>
      </dsp:nvSpPr>
      <dsp:spPr>
        <a:xfrm>
          <a:off x="5235312" y="4428099"/>
          <a:ext cx="2951992"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b="0" kern="1200" dirty="0"/>
            <a:t>Regroupement et comparaison des résultats d’analyse des différents cantons</a:t>
          </a:r>
          <a:endParaRPr lang="de-CH" sz="1100" kern="1200" dirty="0"/>
        </a:p>
      </dsp:txBody>
      <dsp:txXfrm>
        <a:off x="5246832" y="4439619"/>
        <a:ext cx="2928952" cy="370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D2F73-EC62-BE43-9593-C79FB2D28109}">
      <dsp:nvSpPr>
        <dsp:cNvPr id="0" name=""/>
        <dsp:cNvSpPr/>
      </dsp:nvSpPr>
      <dsp:spPr>
        <a:xfrm>
          <a:off x="624360" y="0"/>
          <a:ext cx="7076087" cy="16617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076D5-8CA3-BE4B-B284-52378CC61CE1}">
      <dsp:nvSpPr>
        <dsp:cNvPr id="0" name=""/>
        <dsp:cNvSpPr/>
      </dsp:nvSpPr>
      <dsp:spPr>
        <a:xfrm>
          <a:off x="2845" y="498528"/>
          <a:ext cx="1848692" cy="664705"/>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b="1" kern="1200" dirty="0">
              <a:solidFill>
                <a:schemeClr val="tx1"/>
              </a:solidFill>
              <a:latin typeface="Arial"/>
            </a:rPr>
            <a:t>Analyse </a:t>
          </a:r>
          <a:r>
            <a:rPr lang="fr-CH" sz="1000" b="1" kern="1200" dirty="0">
              <a:solidFill>
                <a:schemeClr val="tx1"/>
              </a:solidFill>
            </a:rPr>
            <a:t>des entretiens</a:t>
          </a:r>
          <a:r>
            <a:rPr lang="fr-CH" sz="1000" kern="1200" dirty="0">
              <a:solidFill>
                <a:schemeClr val="tx1"/>
              </a:solidFill>
            </a:rPr>
            <a:t>; rassembler et synthétiser les résultats de chaque canton</a:t>
          </a:r>
          <a:r>
            <a:rPr lang="fr-CH" sz="1000" kern="1200" dirty="0">
              <a:solidFill>
                <a:schemeClr val="tx1"/>
              </a:solidFill>
              <a:latin typeface="Arial"/>
            </a:rPr>
            <a:t> </a:t>
          </a:r>
          <a:endParaRPr lang="fr-FR" sz="1000" b="1" kern="1200" dirty="0">
            <a:solidFill>
              <a:schemeClr val="tx1"/>
            </a:solidFill>
          </a:endParaRPr>
        </a:p>
      </dsp:txBody>
      <dsp:txXfrm>
        <a:off x="35293" y="530976"/>
        <a:ext cx="1783796" cy="599809"/>
      </dsp:txXfrm>
    </dsp:sp>
    <dsp:sp modelId="{187FF2CC-FBC0-594B-BA58-BC780EBF2B0A}">
      <dsp:nvSpPr>
        <dsp:cNvPr id="0" name=""/>
        <dsp:cNvSpPr/>
      </dsp:nvSpPr>
      <dsp:spPr>
        <a:xfrm>
          <a:off x="2159653" y="498528"/>
          <a:ext cx="1848692" cy="6647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Niveau international: </a:t>
          </a:r>
          <a:r>
            <a:rPr lang="fr-CH" sz="1000" kern="1200" dirty="0">
              <a:solidFill>
                <a:schemeClr val="tx1"/>
              </a:solidFill>
            </a:rPr>
            <a:t>entretien avec l’</a:t>
          </a:r>
          <a:r>
            <a:rPr lang="fr-CH" sz="1000" b="1" kern="1200" dirty="0">
              <a:solidFill>
                <a:schemeClr val="tx1"/>
              </a:solidFill>
            </a:rPr>
            <a:t>Allemagne</a:t>
          </a:r>
          <a:endParaRPr lang="fr-FR" sz="1000" b="1" kern="1200" dirty="0">
            <a:solidFill>
              <a:schemeClr val="tx1"/>
            </a:solidFill>
          </a:endParaRPr>
        </a:p>
      </dsp:txBody>
      <dsp:txXfrm>
        <a:off x="2192101" y="530976"/>
        <a:ext cx="1783796" cy="599809"/>
      </dsp:txXfrm>
    </dsp:sp>
    <dsp:sp modelId="{4F7AC4E5-90FB-A149-BBA3-8882041CF9EF}">
      <dsp:nvSpPr>
        <dsp:cNvPr id="0" name=""/>
        <dsp:cNvSpPr/>
      </dsp:nvSpPr>
      <dsp:spPr>
        <a:xfrm>
          <a:off x="4316462" y="498528"/>
          <a:ext cx="1848692" cy="6647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fr-CH" sz="1000" b="0" kern="1200" dirty="0">
            <a:solidFill>
              <a:schemeClr val="tx1"/>
            </a:solidFill>
          </a:endParaRPr>
        </a:p>
        <a:p>
          <a:pPr marL="0" lvl="0" indent="0" algn="ctr" defTabSz="444500" rtl="0">
            <a:lnSpc>
              <a:spcPct val="90000"/>
            </a:lnSpc>
            <a:spcBef>
              <a:spcPct val="0"/>
            </a:spcBef>
            <a:spcAft>
              <a:spcPct val="35000"/>
            </a:spcAft>
            <a:buNone/>
          </a:pPr>
          <a:r>
            <a:rPr lang="fr-CH" sz="1000" b="0" kern="1200" dirty="0">
              <a:solidFill>
                <a:schemeClr val="tx1"/>
              </a:solidFill>
            </a:rPr>
            <a:t>Rédaction du </a:t>
          </a:r>
          <a:r>
            <a:rPr lang="fr-CH" sz="1000" b="1" kern="1200" dirty="0">
              <a:solidFill>
                <a:schemeClr val="tx1"/>
              </a:solidFill>
            </a:rPr>
            <a:t>rapport intermédiaire</a:t>
          </a:r>
          <a:br>
            <a:rPr lang="fr-CH" sz="1000" b="1" kern="1200" dirty="0">
              <a:solidFill>
                <a:schemeClr val="tx1"/>
              </a:solidFill>
            </a:rPr>
          </a:br>
          <a:r>
            <a:rPr lang="fr-CH" sz="1000" b="0" kern="1200" dirty="0">
              <a:solidFill>
                <a:schemeClr val="tx1"/>
              </a:solidFill>
            </a:rPr>
            <a:t>et</a:t>
          </a:r>
          <a:r>
            <a:rPr lang="fr-CH" sz="1000" b="1" kern="1200" dirty="0">
              <a:solidFill>
                <a:schemeClr val="tx1"/>
              </a:solidFill>
            </a:rPr>
            <a:t> </a:t>
          </a:r>
          <a:r>
            <a:rPr lang="fr-CH" sz="1000" b="0" kern="1200" dirty="0">
              <a:solidFill>
                <a:schemeClr val="tx1"/>
              </a:solidFill>
            </a:rPr>
            <a:t>développement </a:t>
          </a:r>
          <a:r>
            <a:rPr lang="fr-CH" sz="1000" b="1" kern="1200" dirty="0">
              <a:solidFill>
                <a:schemeClr val="tx1"/>
              </a:solidFill>
            </a:rPr>
            <a:t>3 variantes</a:t>
          </a:r>
          <a:r>
            <a:rPr lang="fr-CH" sz="1000" b="1" kern="1200" dirty="0">
              <a:solidFill>
                <a:schemeClr val="tx1"/>
              </a:solidFill>
              <a:latin typeface="Arial"/>
            </a:rPr>
            <a:t> </a:t>
          </a:r>
          <a:endParaRPr lang="fr-CH" sz="1000" b="1" kern="1200" dirty="0">
            <a:solidFill>
              <a:schemeClr val="tx1"/>
            </a:solidFill>
          </a:endParaRPr>
        </a:p>
        <a:p>
          <a:pPr marL="0" lvl="0" indent="0" algn="ctr" defTabSz="444500">
            <a:lnSpc>
              <a:spcPct val="90000"/>
            </a:lnSpc>
            <a:spcBef>
              <a:spcPct val="0"/>
            </a:spcBef>
            <a:spcAft>
              <a:spcPct val="35000"/>
            </a:spcAft>
            <a:buNone/>
          </a:pPr>
          <a:endParaRPr lang="fr-FR" sz="1000" kern="1200" dirty="0">
            <a:solidFill>
              <a:schemeClr val="tx1"/>
            </a:solidFill>
          </a:endParaRPr>
        </a:p>
      </dsp:txBody>
      <dsp:txXfrm>
        <a:off x="4348910" y="530976"/>
        <a:ext cx="1783796" cy="599809"/>
      </dsp:txXfrm>
    </dsp:sp>
    <dsp:sp modelId="{C9005556-1B99-5E4F-82B1-4BB06A5E5D02}">
      <dsp:nvSpPr>
        <dsp:cNvPr id="0" name=""/>
        <dsp:cNvSpPr/>
      </dsp:nvSpPr>
      <dsp:spPr>
        <a:xfrm>
          <a:off x="6473270" y="498528"/>
          <a:ext cx="1848692" cy="6647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b="0" kern="1200" dirty="0">
              <a:solidFill>
                <a:schemeClr val="tx1"/>
              </a:solidFill>
            </a:rPr>
            <a:t>Organisation et réalisation des </a:t>
          </a:r>
          <a:r>
            <a:rPr lang="fr-CH" sz="1000" b="1" kern="1200" dirty="0">
              <a:solidFill>
                <a:schemeClr val="tx1"/>
              </a:solidFill>
            </a:rPr>
            <a:t>ateliers de faisabilité</a:t>
          </a:r>
          <a:endParaRPr lang="fr-FR" sz="1000" kern="1200" dirty="0">
            <a:solidFill>
              <a:schemeClr val="tx1"/>
            </a:solidFill>
          </a:endParaRPr>
        </a:p>
      </dsp:txBody>
      <dsp:txXfrm>
        <a:off x="6505718" y="530976"/>
        <a:ext cx="1783796" cy="599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D2F73-EC62-BE43-9593-C79FB2D28109}">
      <dsp:nvSpPr>
        <dsp:cNvPr id="0" name=""/>
        <dsp:cNvSpPr/>
      </dsp:nvSpPr>
      <dsp:spPr>
        <a:xfrm>
          <a:off x="622929" y="0"/>
          <a:ext cx="7059870" cy="16617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076D5-8CA3-BE4B-B284-52378CC61CE1}">
      <dsp:nvSpPr>
        <dsp:cNvPr id="0" name=""/>
        <dsp:cNvSpPr/>
      </dsp:nvSpPr>
      <dsp:spPr>
        <a:xfrm>
          <a:off x="2838" y="498528"/>
          <a:ext cx="1844456" cy="664705"/>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err="1">
              <a:solidFill>
                <a:schemeClr val="tx1"/>
              </a:solidFill>
            </a:rPr>
            <a:t>Auswertung</a:t>
          </a:r>
          <a:r>
            <a:rPr lang="fr-FR" sz="900" b="1" kern="1200" dirty="0">
              <a:solidFill>
                <a:schemeClr val="tx1"/>
              </a:solidFill>
            </a:rPr>
            <a:t> der Interviews</a:t>
          </a:r>
          <a:r>
            <a:rPr lang="fr-FR" sz="900" b="0" kern="1200" dirty="0">
              <a:solidFill>
                <a:schemeClr val="tx1"/>
              </a:solidFill>
            </a:rPr>
            <a:t>; </a:t>
          </a:r>
          <a:r>
            <a:rPr lang="fr-FR" sz="900" b="0" kern="1200" dirty="0" err="1">
              <a:solidFill>
                <a:schemeClr val="tx1"/>
              </a:solidFill>
            </a:rPr>
            <a:t>Zusammenstellung</a:t>
          </a:r>
          <a:r>
            <a:rPr lang="fr-FR" sz="900" b="0" kern="1200" dirty="0">
              <a:solidFill>
                <a:schemeClr val="tx1"/>
              </a:solidFill>
            </a:rPr>
            <a:t> und </a:t>
          </a:r>
          <a:r>
            <a:rPr lang="fr-FR" sz="900" b="0" kern="1200" dirty="0" err="1">
              <a:solidFill>
                <a:schemeClr val="tx1"/>
              </a:solidFill>
            </a:rPr>
            <a:t>Synthese</a:t>
          </a:r>
          <a:r>
            <a:rPr lang="fr-FR" sz="900" b="0" kern="1200" dirty="0">
              <a:solidFill>
                <a:schemeClr val="tx1"/>
              </a:solidFill>
            </a:rPr>
            <a:t> der </a:t>
          </a:r>
          <a:r>
            <a:rPr lang="fr-FR" sz="900" b="0" kern="1200" dirty="0" err="1">
              <a:solidFill>
                <a:schemeClr val="tx1"/>
              </a:solidFill>
            </a:rPr>
            <a:t>Ergebnisse</a:t>
          </a:r>
          <a:r>
            <a:rPr lang="fr-FR" sz="900" b="0" kern="1200" dirty="0">
              <a:solidFill>
                <a:schemeClr val="tx1"/>
              </a:solidFill>
            </a:rPr>
            <a:t> </a:t>
          </a:r>
          <a:r>
            <a:rPr lang="fr-FR" sz="900" b="0" kern="1200" dirty="0" err="1">
              <a:solidFill>
                <a:schemeClr val="tx1"/>
              </a:solidFill>
            </a:rPr>
            <a:t>aus</a:t>
          </a:r>
          <a:r>
            <a:rPr lang="fr-FR" sz="900" b="0" kern="1200" dirty="0">
              <a:solidFill>
                <a:schemeClr val="tx1"/>
              </a:solidFill>
            </a:rPr>
            <a:t> </a:t>
          </a:r>
          <a:r>
            <a:rPr lang="fr-FR" sz="900" b="0" kern="1200" dirty="0" err="1">
              <a:solidFill>
                <a:schemeClr val="tx1"/>
              </a:solidFill>
            </a:rPr>
            <a:t>jedem</a:t>
          </a:r>
          <a:r>
            <a:rPr lang="fr-FR" sz="900" b="0" kern="1200" dirty="0">
              <a:solidFill>
                <a:schemeClr val="tx1"/>
              </a:solidFill>
            </a:rPr>
            <a:t> </a:t>
          </a:r>
          <a:r>
            <a:rPr lang="fr-FR" sz="900" b="0" kern="1200" dirty="0" err="1">
              <a:solidFill>
                <a:schemeClr val="tx1"/>
              </a:solidFill>
            </a:rPr>
            <a:t>Kanton</a:t>
          </a:r>
          <a:r>
            <a:rPr lang="fr-FR" sz="900" b="0" kern="1200" dirty="0">
              <a:solidFill>
                <a:schemeClr val="tx1"/>
              </a:solidFill>
            </a:rPr>
            <a:t>. </a:t>
          </a:r>
        </a:p>
      </dsp:txBody>
      <dsp:txXfrm>
        <a:off x="35286" y="530976"/>
        <a:ext cx="1779560" cy="599809"/>
      </dsp:txXfrm>
    </dsp:sp>
    <dsp:sp modelId="{187FF2CC-FBC0-594B-BA58-BC780EBF2B0A}">
      <dsp:nvSpPr>
        <dsp:cNvPr id="0" name=""/>
        <dsp:cNvSpPr/>
      </dsp:nvSpPr>
      <dsp:spPr>
        <a:xfrm>
          <a:off x="2154704" y="498528"/>
          <a:ext cx="1844456" cy="6647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a:solidFill>
                <a:schemeClr val="tx1"/>
              </a:solidFill>
            </a:rPr>
            <a:t>Internationale </a:t>
          </a:r>
          <a:r>
            <a:rPr lang="fr-FR" sz="900" b="1" kern="1200" err="1">
              <a:solidFill>
                <a:schemeClr val="tx1"/>
              </a:solidFill>
            </a:rPr>
            <a:t>Ebene</a:t>
          </a:r>
          <a:r>
            <a:rPr lang="fr-FR" sz="900" b="1" kern="1200">
              <a:solidFill>
                <a:schemeClr val="tx1"/>
              </a:solidFill>
            </a:rPr>
            <a:t>:</a:t>
          </a:r>
          <a:r>
            <a:rPr lang="fr-FR" sz="900" b="0" kern="1200">
              <a:solidFill>
                <a:schemeClr val="tx1"/>
              </a:solidFill>
            </a:rPr>
            <a:t> Interview mit </a:t>
          </a:r>
          <a:r>
            <a:rPr lang="fr-FR" sz="900" b="1" kern="1200" err="1">
              <a:solidFill>
                <a:schemeClr val="tx1"/>
              </a:solidFill>
            </a:rPr>
            <a:t>Deutschland</a:t>
          </a:r>
          <a:endParaRPr lang="fr-FR" sz="900" b="0" kern="1200">
            <a:solidFill>
              <a:schemeClr val="tx1"/>
            </a:solidFill>
          </a:endParaRPr>
        </a:p>
      </dsp:txBody>
      <dsp:txXfrm>
        <a:off x="2187152" y="530976"/>
        <a:ext cx="1779560" cy="599809"/>
      </dsp:txXfrm>
    </dsp:sp>
    <dsp:sp modelId="{4F7AC4E5-90FB-A149-BBA3-8882041CF9EF}">
      <dsp:nvSpPr>
        <dsp:cNvPr id="0" name=""/>
        <dsp:cNvSpPr/>
      </dsp:nvSpPr>
      <dsp:spPr>
        <a:xfrm>
          <a:off x="4306569" y="498528"/>
          <a:ext cx="1844456" cy="6647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0" kern="1200" dirty="0" err="1">
              <a:solidFill>
                <a:schemeClr val="tx1"/>
              </a:solidFill>
            </a:rPr>
            <a:t>Erstellung</a:t>
          </a:r>
          <a:r>
            <a:rPr lang="fr-FR" sz="900" b="0" kern="1200" dirty="0">
              <a:solidFill>
                <a:schemeClr val="tx1"/>
              </a:solidFill>
            </a:rPr>
            <a:t> des </a:t>
          </a:r>
          <a:r>
            <a:rPr lang="fr-FR" sz="900" b="1" kern="1200" dirty="0" err="1">
              <a:solidFill>
                <a:schemeClr val="tx1"/>
              </a:solidFill>
            </a:rPr>
            <a:t>Zwischenberichts</a:t>
          </a:r>
          <a:r>
            <a:rPr lang="fr-FR" sz="900" b="0" kern="1200" dirty="0">
              <a:solidFill>
                <a:schemeClr val="tx1"/>
              </a:solidFill>
            </a:rPr>
            <a:t>
und </a:t>
          </a:r>
          <a:r>
            <a:rPr lang="fr-FR" sz="900" b="0" kern="1200" dirty="0" err="1">
              <a:solidFill>
                <a:schemeClr val="tx1"/>
              </a:solidFill>
            </a:rPr>
            <a:t>Entwicklung</a:t>
          </a:r>
          <a:r>
            <a:rPr lang="fr-FR" sz="900" b="0" kern="1200" dirty="0">
              <a:solidFill>
                <a:schemeClr val="tx1"/>
              </a:solidFill>
            </a:rPr>
            <a:t> </a:t>
          </a:r>
          <a:r>
            <a:rPr lang="fr-FR" sz="900" b="1" kern="1200" dirty="0">
              <a:solidFill>
                <a:schemeClr val="tx1"/>
              </a:solidFill>
            </a:rPr>
            <a:t>3 </a:t>
          </a:r>
          <a:r>
            <a:rPr lang="fr-FR" sz="900" b="1" kern="1200" dirty="0" err="1">
              <a:solidFill>
                <a:schemeClr val="tx1"/>
              </a:solidFill>
            </a:rPr>
            <a:t>Varianten</a:t>
          </a:r>
          <a:r>
            <a:rPr lang="fr-FR" sz="900" b="1" kern="1200" dirty="0">
              <a:solidFill>
                <a:schemeClr val="tx1"/>
              </a:solidFill>
            </a:rPr>
            <a:t> </a:t>
          </a:r>
        </a:p>
      </dsp:txBody>
      <dsp:txXfrm>
        <a:off x="4339017" y="530976"/>
        <a:ext cx="1779560" cy="599809"/>
      </dsp:txXfrm>
    </dsp:sp>
    <dsp:sp modelId="{C9005556-1B99-5E4F-82B1-4BB06A5E5D02}">
      <dsp:nvSpPr>
        <dsp:cNvPr id="0" name=""/>
        <dsp:cNvSpPr/>
      </dsp:nvSpPr>
      <dsp:spPr>
        <a:xfrm>
          <a:off x="6458435" y="498528"/>
          <a:ext cx="1844456" cy="6647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0" kern="1200" dirty="0">
              <a:solidFill>
                <a:schemeClr val="tx1"/>
              </a:solidFill>
            </a:rPr>
            <a:t>Organisation und </a:t>
          </a:r>
          <a:r>
            <a:rPr lang="fr-FR" sz="900" b="0" kern="1200" dirty="0" err="1">
              <a:solidFill>
                <a:schemeClr val="tx1"/>
              </a:solidFill>
            </a:rPr>
            <a:t>Durchführung</a:t>
          </a:r>
          <a:r>
            <a:rPr lang="fr-FR" sz="900" b="0" kern="1200" dirty="0">
              <a:solidFill>
                <a:schemeClr val="tx1"/>
              </a:solidFill>
            </a:rPr>
            <a:t> von </a:t>
          </a:r>
          <a:r>
            <a:rPr lang="fr-FR" sz="900" b="1" kern="1200" dirty="0" err="1">
              <a:solidFill>
                <a:schemeClr val="tx1"/>
              </a:solidFill>
            </a:rPr>
            <a:t>Machbarkeitsworkshops</a:t>
          </a:r>
          <a:endParaRPr lang="fr-FR" sz="900" b="1" kern="1200" dirty="0">
            <a:solidFill>
              <a:schemeClr val="tx1"/>
            </a:solidFill>
          </a:endParaRPr>
        </a:p>
      </dsp:txBody>
      <dsp:txXfrm>
        <a:off x="6490883" y="530976"/>
        <a:ext cx="1779560" cy="5998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946135" cy="497679"/>
          </a:xfrm>
          <a:prstGeom prst="rect">
            <a:avLst/>
          </a:prstGeom>
        </p:spPr>
        <p:txBody>
          <a:bodyPr vert="horz" lIns="91294" tIns="45646" rIns="91294" bIns="45646" rtlCol="0"/>
          <a:lstStyle>
            <a:lvl1pPr algn="l">
              <a:defRPr sz="1200"/>
            </a:lvl1pPr>
          </a:lstStyle>
          <a:p>
            <a:pPr>
              <a:defRPr/>
            </a:pPr>
            <a:endParaRPr lang="de-CH"/>
          </a:p>
        </p:txBody>
      </p:sp>
      <p:sp>
        <p:nvSpPr>
          <p:cNvPr id="3" name="Datumsplatzhalter 2"/>
          <p:cNvSpPr>
            <a:spLocks noGrp="1"/>
          </p:cNvSpPr>
          <p:nvPr>
            <p:ph type="dt" sz="quarter" idx="1"/>
          </p:nvPr>
        </p:nvSpPr>
        <p:spPr>
          <a:xfrm>
            <a:off x="3849958" y="3"/>
            <a:ext cx="2946135" cy="497679"/>
          </a:xfrm>
          <a:prstGeom prst="rect">
            <a:avLst/>
          </a:prstGeom>
        </p:spPr>
        <p:txBody>
          <a:bodyPr vert="horz" lIns="91294" tIns="45646" rIns="91294" bIns="45646" rtlCol="0"/>
          <a:lstStyle>
            <a:lvl1pPr algn="r">
              <a:defRPr sz="1200"/>
            </a:lvl1pPr>
          </a:lstStyle>
          <a:p>
            <a:pPr>
              <a:defRPr/>
            </a:pPr>
            <a:fld id="{29F34AC0-F65A-4E27-BC6D-4400A2264BE7}" type="datetimeFigureOut">
              <a:rPr lang="de-CH"/>
              <a:pPr>
                <a:defRPr/>
              </a:pPr>
              <a:t>14.08.2023</a:t>
            </a:fld>
            <a:endParaRPr lang="de-CH" dirty="0"/>
          </a:p>
        </p:txBody>
      </p:sp>
      <p:sp>
        <p:nvSpPr>
          <p:cNvPr id="4" name="Fußzeilenplatzhalter 3"/>
          <p:cNvSpPr>
            <a:spLocks noGrp="1"/>
          </p:cNvSpPr>
          <p:nvPr>
            <p:ph type="ftr" sz="quarter" idx="2"/>
          </p:nvPr>
        </p:nvSpPr>
        <p:spPr>
          <a:xfrm>
            <a:off x="3" y="9430548"/>
            <a:ext cx="2946135" cy="497679"/>
          </a:xfrm>
          <a:prstGeom prst="rect">
            <a:avLst/>
          </a:prstGeom>
        </p:spPr>
        <p:txBody>
          <a:bodyPr vert="horz" lIns="91294" tIns="45646" rIns="91294" bIns="45646" rtlCol="0" anchor="b"/>
          <a:lstStyle>
            <a:lvl1pPr algn="l">
              <a:defRPr sz="1200"/>
            </a:lvl1pPr>
          </a:lstStyle>
          <a:p>
            <a:pPr>
              <a:defRPr/>
            </a:pPr>
            <a:endParaRPr lang="de-CH"/>
          </a:p>
        </p:txBody>
      </p:sp>
      <p:sp>
        <p:nvSpPr>
          <p:cNvPr id="5" name="Foliennummernplatzhalter 4"/>
          <p:cNvSpPr>
            <a:spLocks noGrp="1"/>
          </p:cNvSpPr>
          <p:nvPr>
            <p:ph type="sldNum" sz="quarter" idx="3"/>
          </p:nvPr>
        </p:nvSpPr>
        <p:spPr>
          <a:xfrm>
            <a:off x="3849958" y="9430548"/>
            <a:ext cx="2946135" cy="497679"/>
          </a:xfrm>
          <a:prstGeom prst="rect">
            <a:avLst/>
          </a:prstGeom>
        </p:spPr>
        <p:txBody>
          <a:bodyPr vert="horz" lIns="91294" tIns="45646" rIns="91294" bIns="45646" rtlCol="0" anchor="b"/>
          <a:lstStyle>
            <a:lvl1pPr algn="r">
              <a:defRPr sz="1200"/>
            </a:lvl1pPr>
          </a:lstStyle>
          <a:p>
            <a:pPr>
              <a:defRPr/>
            </a:pPr>
            <a:fld id="{105A6538-D451-41A4-A5F0-BD563917C884}" type="slidenum">
              <a:rPr lang="de-CH"/>
              <a:pPr>
                <a:defRPr/>
              </a:pPr>
              <a:t>‹Nr.›</a:t>
            </a:fld>
            <a:endParaRPr lang="de-CH" dirty="0"/>
          </a:p>
        </p:txBody>
      </p:sp>
    </p:spTree>
    <p:extLst>
      <p:ext uri="{BB962C8B-B14F-4D97-AF65-F5344CB8AC3E}">
        <p14:creationId xmlns:p14="http://schemas.microsoft.com/office/powerpoint/2010/main" val="1167833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1"/>
            <a:ext cx="2946135" cy="496095"/>
          </a:xfrm>
          <a:prstGeom prst="rect">
            <a:avLst/>
          </a:prstGeom>
          <a:noFill/>
          <a:ln w="9525">
            <a:noFill/>
            <a:miter lim="800000"/>
            <a:headEnd/>
            <a:tailEnd/>
          </a:ln>
          <a:effectLst/>
        </p:spPr>
        <p:txBody>
          <a:bodyPr vert="horz" wrap="square" lIns="91294" tIns="45646" rIns="91294" bIns="45646" numCol="1" anchor="t" anchorCtr="0" compatLnSpc="1">
            <a:prstTxWarp prst="textNoShape">
              <a:avLst/>
            </a:prstTxWarp>
          </a:bodyPr>
          <a:lstStyle>
            <a:lvl1pPr eaLnBrk="1" hangingPunct="1">
              <a:defRPr sz="1200">
                <a:latin typeface="Arial" charset="0"/>
              </a:defRPr>
            </a:lvl1pPr>
          </a:lstStyle>
          <a:p>
            <a:pPr>
              <a:defRPr/>
            </a:pPr>
            <a:endParaRPr lang="de-CH"/>
          </a:p>
        </p:txBody>
      </p:sp>
      <p:sp>
        <p:nvSpPr>
          <p:cNvPr id="8195" name="Rectangle 3"/>
          <p:cNvSpPr>
            <a:spLocks noGrp="1" noChangeArrowheads="1"/>
          </p:cNvSpPr>
          <p:nvPr>
            <p:ph type="dt" idx="1"/>
          </p:nvPr>
        </p:nvSpPr>
        <p:spPr bwMode="auto">
          <a:xfrm>
            <a:off x="3849958" y="1"/>
            <a:ext cx="2946135" cy="496095"/>
          </a:xfrm>
          <a:prstGeom prst="rect">
            <a:avLst/>
          </a:prstGeom>
          <a:noFill/>
          <a:ln w="9525">
            <a:noFill/>
            <a:miter lim="800000"/>
            <a:headEnd/>
            <a:tailEnd/>
          </a:ln>
          <a:effectLst/>
        </p:spPr>
        <p:txBody>
          <a:bodyPr vert="horz" wrap="square" lIns="91294" tIns="45646" rIns="91294" bIns="45646" numCol="1" anchor="t" anchorCtr="0" compatLnSpc="1">
            <a:prstTxWarp prst="textNoShape">
              <a:avLst/>
            </a:prstTxWarp>
          </a:bodyPr>
          <a:lstStyle>
            <a:lvl1pPr algn="r" eaLnBrk="1" hangingPunct="1">
              <a:defRPr sz="1200">
                <a:latin typeface="Arial" charset="0"/>
              </a:defRPr>
            </a:lvl1pPr>
          </a:lstStyle>
          <a:p>
            <a:pPr>
              <a:defRPr/>
            </a:pPr>
            <a:endParaRPr lang="de-CH"/>
          </a:p>
        </p:txBody>
      </p:sp>
      <p:sp>
        <p:nvSpPr>
          <p:cNvPr id="13316"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0244" y="4715273"/>
            <a:ext cx="5437188" cy="4468018"/>
          </a:xfrm>
          <a:prstGeom prst="rect">
            <a:avLst/>
          </a:prstGeom>
          <a:noFill/>
          <a:ln w="9525">
            <a:noFill/>
            <a:miter lim="800000"/>
            <a:headEnd/>
            <a:tailEnd/>
          </a:ln>
          <a:effectLst/>
        </p:spPr>
        <p:txBody>
          <a:bodyPr vert="horz" wrap="square" lIns="91294" tIns="45646" rIns="91294" bIns="45646"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8198" name="Rectangle 6"/>
          <p:cNvSpPr>
            <a:spLocks noGrp="1" noChangeArrowheads="1"/>
          </p:cNvSpPr>
          <p:nvPr>
            <p:ph type="ftr" sz="quarter" idx="4"/>
          </p:nvPr>
        </p:nvSpPr>
        <p:spPr bwMode="auto">
          <a:xfrm>
            <a:off x="3" y="9430548"/>
            <a:ext cx="2946135" cy="496095"/>
          </a:xfrm>
          <a:prstGeom prst="rect">
            <a:avLst/>
          </a:prstGeom>
          <a:noFill/>
          <a:ln w="9525">
            <a:noFill/>
            <a:miter lim="800000"/>
            <a:headEnd/>
            <a:tailEnd/>
          </a:ln>
          <a:effectLst/>
        </p:spPr>
        <p:txBody>
          <a:bodyPr vert="horz" wrap="square" lIns="91294" tIns="45646" rIns="91294" bIns="45646" numCol="1" anchor="b" anchorCtr="0" compatLnSpc="1">
            <a:prstTxWarp prst="textNoShape">
              <a:avLst/>
            </a:prstTxWarp>
          </a:bodyPr>
          <a:lstStyle>
            <a:lvl1pPr eaLnBrk="1" hangingPunct="1">
              <a:defRPr sz="1200">
                <a:latin typeface="Arial" charset="0"/>
              </a:defRPr>
            </a:lvl1pPr>
          </a:lstStyle>
          <a:p>
            <a:pPr>
              <a:defRPr/>
            </a:pPr>
            <a:endParaRPr lang="de-CH"/>
          </a:p>
        </p:txBody>
      </p:sp>
      <p:sp>
        <p:nvSpPr>
          <p:cNvPr id="8199" name="Rectangle 7"/>
          <p:cNvSpPr>
            <a:spLocks noGrp="1" noChangeArrowheads="1"/>
          </p:cNvSpPr>
          <p:nvPr>
            <p:ph type="sldNum" sz="quarter" idx="5"/>
          </p:nvPr>
        </p:nvSpPr>
        <p:spPr bwMode="auto">
          <a:xfrm>
            <a:off x="3849958" y="9430548"/>
            <a:ext cx="2946135" cy="496095"/>
          </a:xfrm>
          <a:prstGeom prst="rect">
            <a:avLst/>
          </a:prstGeom>
          <a:noFill/>
          <a:ln w="9525">
            <a:noFill/>
            <a:miter lim="800000"/>
            <a:headEnd/>
            <a:tailEnd/>
          </a:ln>
          <a:effectLst/>
        </p:spPr>
        <p:txBody>
          <a:bodyPr vert="horz" wrap="square" lIns="91294" tIns="45646" rIns="91294" bIns="45646" numCol="1" anchor="b" anchorCtr="0" compatLnSpc="1">
            <a:prstTxWarp prst="textNoShape">
              <a:avLst/>
            </a:prstTxWarp>
          </a:bodyPr>
          <a:lstStyle>
            <a:lvl1pPr algn="r" eaLnBrk="1" hangingPunct="1">
              <a:defRPr sz="1200"/>
            </a:lvl1pPr>
          </a:lstStyle>
          <a:p>
            <a:pPr>
              <a:defRPr/>
            </a:pPr>
            <a:fld id="{A0D30186-9B63-4EFC-A982-300C1DC527AE}" type="slidenum">
              <a:rPr lang="de-CH" altLang="de-DE"/>
              <a:pPr>
                <a:defRPr/>
              </a:pPr>
              <a:t>‹Nr.›</a:t>
            </a:fld>
            <a:endParaRPr lang="de-CH" altLang="de-DE" dirty="0"/>
          </a:p>
        </p:txBody>
      </p:sp>
    </p:spTree>
    <p:extLst>
      <p:ext uri="{BB962C8B-B14F-4D97-AF65-F5344CB8AC3E}">
        <p14:creationId xmlns:p14="http://schemas.microsoft.com/office/powerpoint/2010/main" val="552940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760" indent="-285291">
              <a:spcBef>
                <a:spcPct val="30000"/>
              </a:spcBef>
              <a:defRPr sz="1200">
                <a:solidFill>
                  <a:schemeClr val="tx1"/>
                </a:solidFill>
                <a:latin typeface="Arial" panose="020B0604020202020204" pitchFamily="34" charset="0"/>
              </a:defRPr>
            </a:lvl2pPr>
            <a:lvl3pPr marL="1141169" indent="-228234">
              <a:spcBef>
                <a:spcPct val="30000"/>
              </a:spcBef>
              <a:defRPr sz="1200">
                <a:solidFill>
                  <a:schemeClr val="tx1"/>
                </a:solidFill>
                <a:latin typeface="Arial" panose="020B0604020202020204" pitchFamily="34" charset="0"/>
              </a:defRPr>
            </a:lvl3pPr>
            <a:lvl4pPr marL="1597637" indent="-228234">
              <a:spcBef>
                <a:spcPct val="30000"/>
              </a:spcBef>
              <a:defRPr sz="1200">
                <a:solidFill>
                  <a:schemeClr val="tx1"/>
                </a:solidFill>
                <a:latin typeface="Arial" panose="020B0604020202020204" pitchFamily="34" charset="0"/>
              </a:defRPr>
            </a:lvl4pPr>
            <a:lvl5pPr marL="2054104" indent="-228234">
              <a:spcBef>
                <a:spcPct val="30000"/>
              </a:spcBef>
              <a:defRPr sz="1200">
                <a:solidFill>
                  <a:schemeClr val="tx1"/>
                </a:solidFill>
                <a:latin typeface="Arial" panose="020B0604020202020204" pitchFamily="34" charset="0"/>
              </a:defRPr>
            </a:lvl5pPr>
            <a:lvl6pPr marL="2510571" indent="-228234" eaLnBrk="0" fontAlgn="base" hangingPunct="0">
              <a:spcBef>
                <a:spcPct val="30000"/>
              </a:spcBef>
              <a:spcAft>
                <a:spcPct val="0"/>
              </a:spcAft>
              <a:defRPr sz="1200">
                <a:solidFill>
                  <a:schemeClr val="tx1"/>
                </a:solidFill>
                <a:latin typeface="Arial" panose="020B0604020202020204" pitchFamily="34" charset="0"/>
              </a:defRPr>
            </a:lvl6pPr>
            <a:lvl7pPr marL="2967038" indent="-228234" eaLnBrk="0" fontAlgn="base" hangingPunct="0">
              <a:spcBef>
                <a:spcPct val="30000"/>
              </a:spcBef>
              <a:spcAft>
                <a:spcPct val="0"/>
              </a:spcAft>
              <a:defRPr sz="1200">
                <a:solidFill>
                  <a:schemeClr val="tx1"/>
                </a:solidFill>
                <a:latin typeface="Arial" panose="020B0604020202020204" pitchFamily="34" charset="0"/>
              </a:defRPr>
            </a:lvl7pPr>
            <a:lvl8pPr marL="3423507" indent="-228234" eaLnBrk="0" fontAlgn="base" hangingPunct="0">
              <a:spcBef>
                <a:spcPct val="30000"/>
              </a:spcBef>
              <a:spcAft>
                <a:spcPct val="0"/>
              </a:spcAft>
              <a:defRPr sz="1200">
                <a:solidFill>
                  <a:schemeClr val="tx1"/>
                </a:solidFill>
                <a:latin typeface="Arial" panose="020B0604020202020204" pitchFamily="34" charset="0"/>
              </a:defRPr>
            </a:lvl8pPr>
            <a:lvl9pPr marL="3879973" indent="-22823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67D262-3947-468D-B622-1970ECD67679}" type="slidenum">
              <a:rPr lang="de-CH" altLang="de-DE" smtClean="0"/>
              <a:pPr>
                <a:spcBef>
                  <a:spcPct val="0"/>
                </a:spcBef>
              </a:pPr>
              <a:t>1</a:t>
            </a:fld>
            <a:endParaRPr lang="de-CH" altLang="de-DE"/>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387714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Langzeit</a:t>
            </a:r>
            <a:r>
              <a:rPr lang="de-CH" baseline="0" dirty="0"/>
              <a:t> hat abgenommen, Kurzzeit zu, die ist wohl ein Zeichen, dass es wieder mehr Plätze in den Beos und Kriseninterventionen gibt, die können gut übertreten… und in den Langzeit weniger Abbrüche und </a:t>
            </a:r>
            <a:r>
              <a:rPr lang="de-CH" baseline="0" dirty="0" err="1"/>
              <a:t>Umplatzierungen</a:t>
            </a:r>
            <a:r>
              <a:rPr lang="de-CH" baseline="0" dirty="0"/>
              <a:t>! Ausserdem scheinen die Väter aufzuholen. Insgesamt gab es weniger Einritte. </a:t>
            </a:r>
            <a:endParaRPr lang="de-CH" dirty="0"/>
          </a:p>
        </p:txBody>
      </p:sp>
      <p:sp>
        <p:nvSpPr>
          <p:cNvPr id="4" name="Foliennummernplatzhalter 3"/>
          <p:cNvSpPr>
            <a:spLocks noGrp="1"/>
          </p:cNvSpPr>
          <p:nvPr>
            <p:ph type="sldNum" sz="quarter" idx="10"/>
          </p:nvPr>
        </p:nvSpPr>
        <p:spPr/>
        <p:txBody>
          <a:bodyPr/>
          <a:lstStyle/>
          <a:p>
            <a:pPr>
              <a:defRPr/>
            </a:pPr>
            <a:fld id="{A0D30186-9B63-4EFC-A982-300C1DC527AE}" type="slidenum">
              <a:rPr lang="de-CH" altLang="de-DE" smtClean="0"/>
              <a:pPr>
                <a:defRPr/>
              </a:pPr>
              <a:t>10</a:t>
            </a:fld>
            <a:endParaRPr lang="de-CH" altLang="de-DE" dirty="0"/>
          </a:p>
        </p:txBody>
      </p:sp>
    </p:spTree>
    <p:extLst>
      <p:ext uri="{BB962C8B-B14F-4D97-AF65-F5344CB8AC3E}">
        <p14:creationId xmlns:p14="http://schemas.microsoft.com/office/powerpoint/2010/main" val="383102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Im Referenzjahr 2020 kehrten 36 % der austretenden Fälle (oder Übertritte) in die Herkunfts-familie zurück, 1 % zog in die erweiterte Familie (2. oder 3. Grades), 2 % in eine Pflegefamilie, 4 % in eine Einrichtung zur Kurzzeitbetreuung und 24 % in eine Einrichtung mit </a:t>
            </a:r>
            <a:r>
              <a:rPr lang="de-CH" dirty="0" err="1"/>
              <a:t>Langzeitbe-treuung</a:t>
            </a:r>
            <a:r>
              <a:rPr lang="de-CH" dirty="0"/>
              <a:t>. Weitere 2 % traten in eine Klinik ein, 2 % befanden sich in Untersuchungshaft </a:t>
            </a:r>
          </a:p>
          <a:p>
            <a:r>
              <a:rPr lang="de-CH" dirty="0"/>
              <a:t>oder im Strafvollzug, 1 % in einer Asylstruktur, 2 % waren obdachlos oder entwichen, </a:t>
            </a:r>
          </a:p>
          <a:p>
            <a:r>
              <a:rPr lang="de-CH" dirty="0"/>
              <a:t>5 % selbstständig. Bei 7 % der Fälle handelt es sich um eine andere Destination, während bei 14 % der Fälle keine Angaben gemacht wurden oder die Betreuungssituation nach Austritt unbekannt ist. </a:t>
            </a:r>
          </a:p>
          <a:p>
            <a:endParaRPr lang="de-CH" dirty="0"/>
          </a:p>
          <a:p>
            <a:r>
              <a:rPr lang="de-CH" dirty="0"/>
              <a:t>Auffallend ist hier die Zunahme</a:t>
            </a:r>
            <a:r>
              <a:rPr lang="de-CH" baseline="0" dirty="0"/>
              <a:t> in die </a:t>
            </a:r>
            <a:r>
              <a:rPr lang="de-CH" baseline="0" dirty="0" err="1"/>
              <a:t>Selbsständigkeit</a:t>
            </a:r>
            <a:r>
              <a:rPr lang="de-CH" baseline="0" dirty="0"/>
              <a:t>, wir haben hier die Hypothese, dass die mit der Zunahme an Progressionsplätzen zu tun hat. </a:t>
            </a:r>
            <a:endParaRPr lang="de-CH" dirty="0"/>
          </a:p>
        </p:txBody>
      </p:sp>
      <p:sp>
        <p:nvSpPr>
          <p:cNvPr id="4" name="Foliennummernplatzhalter 3"/>
          <p:cNvSpPr>
            <a:spLocks noGrp="1"/>
          </p:cNvSpPr>
          <p:nvPr>
            <p:ph type="sldNum" sz="quarter" idx="10"/>
          </p:nvPr>
        </p:nvSpPr>
        <p:spPr/>
        <p:txBody>
          <a:bodyPr/>
          <a:lstStyle/>
          <a:p>
            <a:pPr>
              <a:defRPr/>
            </a:pPr>
            <a:fld id="{A0D30186-9B63-4EFC-A982-300C1DC527AE}" type="slidenum">
              <a:rPr lang="de-CH" altLang="de-DE" smtClean="0"/>
              <a:pPr>
                <a:defRPr/>
              </a:pPr>
              <a:t>11</a:t>
            </a:fld>
            <a:endParaRPr lang="de-CH" altLang="de-DE" dirty="0"/>
          </a:p>
        </p:txBody>
      </p:sp>
    </p:spTree>
    <p:extLst>
      <p:ext uri="{BB962C8B-B14F-4D97-AF65-F5344CB8AC3E}">
        <p14:creationId xmlns:p14="http://schemas.microsoft.com/office/powerpoint/2010/main" val="17646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12</a:t>
            </a:fld>
            <a:endParaRPr lang="de-CH" altLang="de-DE" dirty="0"/>
          </a:p>
        </p:txBody>
      </p:sp>
    </p:spTree>
    <p:extLst>
      <p:ext uri="{BB962C8B-B14F-4D97-AF65-F5344CB8AC3E}">
        <p14:creationId xmlns:p14="http://schemas.microsoft.com/office/powerpoint/2010/main" val="282280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13</a:t>
            </a:fld>
            <a:endParaRPr lang="de-CH" altLang="de-DE" dirty="0"/>
          </a:p>
        </p:txBody>
      </p:sp>
    </p:spTree>
    <p:extLst>
      <p:ext uri="{BB962C8B-B14F-4D97-AF65-F5344CB8AC3E}">
        <p14:creationId xmlns:p14="http://schemas.microsoft.com/office/powerpoint/2010/main" val="1568040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14</a:t>
            </a:fld>
            <a:endParaRPr lang="de-CH"/>
          </a:p>
        </p:txBody>
      </p:sp>
    </p:spTree>
    <p:extLst>
      <p:ext uri="{BB962C8B-B14F-4D97-AF65-F5344CB8AC3E}">
        <p14:creationId xmlns:p14="http://schemas.microsoft.com/office/powerpoint/2010/main" val="215675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15</a:t>
            </a:fld>
            <a:endParaRPr lang="de-CH" altLang="de-DE" dirty="0"/>
          </a:p>
        </p:txBody>
      </p:sp>
    </p:spTree>
    <p:extLst>
      <p:ext uri="{BB962C8B-B14F-4D97-AF65-F5344CB8AC3E}">
        <p14:creationId xmlns:p14="http://schemas.microsoft.com/office/powerpoint/2010/main" val="3878707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16</a:t>
            </a:fld>
            <a:endParaRPr lang="de-CH" altLang="de-DE" dirty="0"/>
          </a:p>
        </p:txBody>
      </p:sp>
    </p:spTree>
    <p:extLst>
      <p:ext uri="{BB962C8B-B14F-4D97-AF65-F5344CB8AC3E}">
        <p14:creationId xmlns:p14="http://schemas.microsoft.com/office/powerpoint/2010/main" val="213553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17</a:t>
            </a:fld>
            <a:endParaRPr lang="de-CH" altLang="de-DE" dirty="0"/>
          </a:p>
        </p:txBody>
      </p:sp>
    </p:spTree>
    <p:extLst>
      <p:ext uri="{BB962C8B-B14F-4D97-AF65-F5344CB8AC3E}">
        <p14:creationId xmlns:p14="http://schemas.microsoft.com/office/powerpoint/2010/main" val="2536496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8061DB-DF71-4765-99A4-14E22DF63CCF}" type="slidenum">
              <a:rPr kumimoji="0" lang="de-CH"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CH"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8237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8061DB-DF71-4765-99A4-14E22DF63CCF}" type="slidenum">
              <a:rPr kumimoji="0" lang="de-CH"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de-CH"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6922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rPr>
              <a:t>Fachleute</a:t>
            </a:r>
            <a:r>
              <a:rPr lang="de-DE" altLang="de-DE" baseline="0" dirty="0">
                <a:latin typeface="Arial" panose="020B0604020202020204" pitchFamily="34" charset="0"/>
              </a:rPr>
              <a:t> der platzierenden Instanzen aus dem jugendstrafrechtlichen Bereich, aus dem zivilrechtlichen Bereich und Institutionen, die nicht vom BJ anerkannt sind. </a:t>
            </a:r>
            <a:endParaRPr lang="de-DE" altLang="de-DE" dirty="0">
              <a:latin typeface="Arial" panose="020B0604020202020204" pitchFamily="34"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4" indent="-285721">
              <a:defRPr>
                <a:solidFill>
                  <a:schemeClr val="tx1"/>
                </a:solidFill>
                <a:latin typeface="Arial" panose="020B0604020202020204" pitchFamily="34" charset="0"/>
              </a:defRPr>
            </a:lvl2pPr>
            <a:lvl3pPr marL="1142883" indent="-228576">
              <a:defRPr>
                <a:solidFill>
                  <a:schemeClr val="tx1"/>
                </a:solidFill>
                <a:latin typeface="Arial" panose="020B0604020202020204" pitchFamily="34" charset="0"/>
              </a:defRPr>
            </a:lvl3pPr>
            <a:lvl4pPr marL="1600036" indent="-228576">
              <a:defRPr>
                <a:solidFill>
                  <a:schemeClr val="tx1"/>
                </a:solidFill>
                <a:latin typeface="Arial" panose="020B0604020202020204" pitchFamily="34" charset="0"/>
              </a:defRPr>
            </a:lvl4pPr>
            <a:lvl5pPr marL="2057189" indent="-228576">
              <a:defRPr>
                <a:solidFill>
                  <a:schemeClr val="tx1"/>
                </a:solidFill>
                <a:latin typeface="Arial" panose="020B0604020202020204" pitchFamily="34" charset="0"/>
              </a:defRPr>
            </a:lvl5pPr>
            <a:lvl6pPr marL="2514343" indent="-228576" eaLnBrk="0" fontAlgn="base" hangingPunct="0">
              <a:spcBef>
                <a:spcPct val="0"/>
              </a:spcBef>
              <a:spcAft>
                <a:spcPct val="0"/>
              </a:spcAft>
              <a:defRPr>
                <a:solidFill>
                  <a:schemeClr val="tx1"/>
                </a:solidFill>
                <a:latin typeface="Arial" panose="020B0604020202020204" pitchFamily="34" charset="0"/>
              </a:defRPr>
            </a:lvl6pPr>
            <a:lvl7pPr marL="2971496" indent="-228576" eaLnBrk="0" fontAlgn="base" hangingPunct="0">
              <a:spcBef>
                <a:spcPct val="0"/>
              </a:spcBef>
              <a:spcAft>
                <a:spcPct val="0"/>
              </a:spcAft>
              <a:defRPr>
                <a:solidFill>
                  <a:schemeClr val="tx1"/>
                </a:solidFill>
                <a:latin typeface="Arial" panose="020B0604020202020204" pitchFamily="34" charset="0"/>
              </a:defRPr>
            </a:lvl7pPr>
            <a:lvl8pPr marL="3428649" indent="-228576" eaLnBrk="0" fontAlgn="base" hangingPunct="0">
              <a:spcBef>
                <a:spcPct val="0"/>
              </a:spcBef>
              <a:spcAft>
                <a:spcPct val="0"/>
              </a:spcAft>
              <a:defRPr>
                <a:solidFill>
                  <a:schemeClr val="tx1"/>
                </a:solidFill>
                <a:latin typeface="Arial" panose="020B0604020202020204" pitchFamily="34" charset="0"/>
              </a:defRPr>
            </a:lvl8pPr>
            <a:lvl9pPr marL="3885802" indent="-228576" eaLnBrk="0" fontAlgn="base" hangingPunct="0">
              <a:spcBef>
                <a:spcPct val="0"/>
              </a:spcBef>
              <a:spcAft>
                <a:spcPct val="0"/>
              </a:spcAft>
              <a:defRPr>
                <a:solidFill>
                  <a:schemeClr val="tx1"/>
                </a:solidFill>
                <a:latin typeface="Arial" panose="020B0604020202020204" pitchFamily="34" charset="0"/>
              </a:defRPr>
            </a:lvl9pPr>
          </a:lstStyle>
          <a:p>
            <a:fld id="{9A779230-89D9-4071-AF9D-9086F47C82A3}" type="slidenum">
              <a:rPr lang="de-CH" altLang="de-DE" smtClean="0"/>
              <a:pPr/>
              <a:t>2</a:t>
            </a:fld>
            <a:endParaRPr lang="de-CH" altLang="de-DE"/>
          </a:p>
        </p:txBody>
      </p:sp>
    </p:spTree>
    <p:extLst>
      <p:ext uri="{BB962C8B-B14F-4D97-AF65-F5344CB8AC3E}">
        <p14:creationId xmlns:p14="http://schemas.microsoft.com/office/powerpoint/2010/main" val="1491112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Arial"/>
                <a:cs typeface="Arial"/>
              </a:rPr>
              <a:t>Interkantonale</a:t>
            </a:r>
            <a:r>
              <a:rPr lang="en-US" dirty="0">
                <a:latin typeface="Arial"/>
                <a:cs typeface="Arial"/>
              </a:rPr>
              <a:t> </a:t>
            </a:r>
            <a:r>
              <a:rPr lang="en-US" dirty="0" err="1">
                <a:latin typeface="Arial"/>
                <a:cs typeface="Arial"/>
              </a:rPr>
              <a:t>Vereinbarung</a:t>
            </a:r>
            <a:r>
              <a:rPr lang="en-US" dirty="0">
                <a:latin typeface="Arial"/>
                <a:cs typeface="Arial"/>
              </a:rPr>
              <a:t> für </a:t>
            </a:r>
            <a:r>
              <a:rPr lang="en-US" dirty="0" err="1">
                <a:latin typeface="Arial"/>
                <a:cs typeface="Arial"/>
              </a:rPr>
              <a:t>soziale</a:t>
            </a:r>
            <a:r>
              <a:rPr lang="en-US" dirty="0">
                <a:latin typeface="Arial"/>
                <a:cs typeface="Arial"/>
              </a:rPr>
              <a:t> </a:t>
            </a:r>
            <a:r>
              <a:rPr lang="en-US" dirty="0" err="1">
                <a:latin typeface="Arial"/>
                <a:cs typeface="Arial"/>
              </a:rPr>
              <a:t>Einrichtungen</a:t>
            </a:r>
            <a:r>
              <a:rPr lang="en-US" dirty="0">
                <a:latin typeface="Arial"/>
                <a:cs typeface="Arial"/>
              </a:rPr>
              <a:t> (IVSE)</a:t>
            </a:r>
          </a:p>
          <a:p>
            <a:r>
              <a:rPr lang="en-US" dirty="0">
                <a:latin typeface="Arial"/>
                <a:cs typeface="Arial"/>
              </a:rPr>
              <a:t>Convention </a:t>
            </a:r>
            <a:r>
              <a:rPr lang="en-US" dirty="0" err="1">
                <a:latin typeface="Arial"/>
                <a:cs typeface="Arial"/>
              </a:rPr>
              <a:t>intercantonale</a:t>
            </a:r>
            <a:r>
              <a:rPr lang="en-US" dirty="0">
                <a:latin typeface="Arial"/>
                <a:cs typeface="Arial"/>
              </a:rPr>
              <a:t> relative aux institutions </a:t>
            </a:r>
            <a:r>
              <a:rPr lang="en-US" dirty="0" err="1">
                <a:latin typeface="Arial"/>
                <a:cs typeface="Arial"/>
              </a:rPr>
              <a:t>sociales</a:t>
            </a:r>
            <a:r>
              <a:rPr lang="en-US" dirty="0">
                <a:latin typeface="Arial"/>
                <a:cs typeface="Arial"/>
              </a:rPr>
              <a:t> (CIIS)</a:t>
            </a:r>
          </a:p>
          <a:p>
            <a:endParaRPr lang="en-US" dirty="0">
              <a:cs typeface="Arial"/>
            </a:endParaRPr>
          </a:p>
          <a:p>
            <a:r>
              <a:rPr lang="en-US" dirty="0">
                <a:latin typeface="Arial"/>
                <a:cs typeface="Arial"/>
              </a:rPr>
              <a:t>Der </a:t>
            </a:r>
            <a:r>
              <a:rPr lang="en-US" dirty="0" err="1">
                <a:latin typeface="Arial"/>
                <a:cs typeface="Arial"/>
              </a:rPr>
              <a:t>Bezug</a:t>
            </a:r>
            <a:r>
              <a:rPr lang="en-US" dirty="0">
                <a:latin typeface="Arial"/>
                <a:cs typeface="Arial"/>
              </a:rPr>
              <a:t> auf das </a:t>
            </a:r>
            <a:r>
              <a:rPr lang="en-US" dirty="0" err="1">
                <a:latin typeface="Arial"/>
                <a:cs typeface="Arial"/>
              </a:rPr>
              <a:t>Kriterium</a:t>
            </a:r>
            <a:r>
              <a:rPr lang="en-US" dirty="0">
                <a:latin typeface="Arial"/>
                <a:cs typeface="Arial"/>
              </a:rPr>
              <a:t> "</a:t>
            </a:r>
            <a:r>
              <a:rPr lang="en-US" dirty="0" err="1">
                <a:latin typeface="Arial"/>
                <a:cs typeface="Arial"/>
              </a:rPr>
              <a:t>Bewilligungs</a:t>
            </a:r>
            <a:r>
              <a:rPr lang="en-US" dirty="0">
                <a:latin typeface="Arial"/>
                <a:cs typeface="Arial"/>
              </a:rPr>
              <a:t>- und </a:t>
            </a:r>
            <a:r>
              <a:rPr lang="en-US" dirty="0" err="1">
                <a:latin typeface="Arial"/>
                <a:cs typeface="Arial"/>
              </a:rPr>
              <a:t>Aufsichtsplficht</a:t>
            </a:r>
            <a:r>
              <a:rPr lang="en-US" dirty="0">
                <a:latin typeface="Arial"/>
                <a:cs typeface="Arial"/>
              </a:rPr>
              <a:t>" </a:t>
            </a:r>
            <a:r>
              <a:rPr lang="en-US" dirty="0" err="1">
                <a:latin typeface="Arial"/>
                <a:cs typeface="Arial"/>
              </a:rPr>
              <a:t>ist</a:t>
            </a:r>
            <a:r>
              <a:rPr lang="en-US" dirty="0">
                <a:latin typeface="Arial"/>
                <a:cs typeface="Arial"/>
              </a:rPr>
              <a:t> </a:t>
            </a:r>
            <a:r>
              <a:rPr lang="en-US" dirty="0" err="1">
                <a:latin typeface="Arial"/>
                <a:cs typeface="Arial"/>
              </a:rPr>
              <a:t>klar</a:t>
            </a:r>
            <a:endParaRPr lang="en-US" dirty="0">
              <a:cs typeface="Arial"/>
            </a:endParaRPr>
          </a:p>
          <a:p>
            <a:endParaRPr lang="en-US" dirty="0">
              <a:cs typeface="Arial"/>
            </a:endParaRPr>
          </a:p>
          <a:p>
            <a:r>
              <a:rPr lang="en-US" dirty="0">
                <a:latin typeface="Arial"/>
                <a:cs typeface="Arial"/>
              </a:rPr>
              <a:t>Mutter-Kind: </a:t>
            </a:r>
            <a:r>
              <a:rPr lang="en-US" dirty="0" err="1">
                <a:latin typeface="Arial"/>
                <a:cs typeface="Arial"/>
              </a:rPr>
              <a:t>ist</a:t>
            </a:r>
            <a:r>
              <a:rPr lang="en-US" dirty="0">
                <a:latin typeface="Arial"/>
                <a:cs typeface="Arial"/>
              </a:rPr>
              <a:t> es </a:t>
            </a:r>
            <a:r>
              <a:rPr lang="en-US" dirty="0" err="1">
                <a:latin typeface="Arial"/>
                <a:cs typeface="Arial"/>
              </a:rPr>
              <a:t>überhaupt</a:t>
            </a:r>
            <a:r>
              <a:rPr lang="en-US" dirty="0">
                <a:latin typeface="Arial"/>
                <a:cs typeface="Arial"/>
              </a:rPr>
              <a:t> </a:t>
            </a:r>
            <a:r>
              <a:rPr lang="en-US" dirty="0" err="1">
                <a:latin typeface="Arial"/>
                <a:cs typeface="Arial"/>
              </a:rPr>
              <a:t>eine</a:t>
            </a:r>
            <a:r>
              <a:rPr lang="en-US" dirty="0">
                <a:latin typeface="Arial"/>
                <a:cs typeface="Arial"/>
              </a:rPr>
              <a:t> </a:t>
            </a:r>
            <a:r>
              <a:rPr lang="en-US" dirty="0" err="1">
                <a:latin typeface="Arial"/>
                <a:cs typeface="Arial"/>
              </a:rPr>
              <a:t>ausserfam</a:t>
            </a:r>
            <a:r>
              <a:rPr lang="en-US" dirty="0">
                <a:latin typeface="Arial"/>
                <a:cs typeface="Arial"/>
              </a:rPr>
              <a:t>.. </a:t>
            </a:r>
            <a:r>
              <a:rPr lang="en-US" dirty="0" err="1">
                <a:latin typeface="Arial"/>
                <a:cs typeface="Arial"/>
              </a:rPr>
              <a:t>Unterbrindung</a:t>
            </a:r>
            <a:r>
              <a:rPr lang="en-US" dirty="0">
                <a:latin typeface="Arial"/>
                <a:cs typeface="Arial"/>
              </a:rPr>
              <a:t>, </a:t>
            </a:r>
            <a:r>
              <a:rPr lang="en-US" dirty="0" err="1">
                <a:latin typeface="Arial"/>
                <a:cs typeface="Arial"/>
              </a:rPr>
              <a:t>teilweise</a:t>
            </a:r>
            <a:r>
              <a:rPr lang="en-US" dirty="0">
                <a:latin typeface="Arial"/>
                <a:cs typeface="Arial"/>
              </a:rPr>
              <a:t> </a:t>
            </a:r>
            <a:r>
              <a:rPr lang="en-US" dirty="0" err="1">
                <a:latin typeface="Arial"/>
                <a:cs typeface="Arial"/>
              </a:rPr>
              <a:t>wird</a:t>
            </a:r>
            <a:r>
              <a:rPr lang="en-US" dirty="0">
                <a:latin typeface="Arial"/>
                <a:cs typeface="Arial"/>
              </a:rPr>
              <a:t> das Kind </a:t>
            </a:r>
            <a:r>
              <a:rPr lang="en-US" dirty="0" err="1">
                <a:latin typeface="Arial"/>
                <a:cs typeface="Arial"/>
              </a:rPr>
              <a:t>nicht</a:t>
            </a:r>
            <a:r>
              <a:rPr lang="en-US" dirty="0">
                <a:latin typeface="Arial"/>
                <a:cs typeface="Arial"/>
              </a:rPr>
              <a:t> </a:t>
            </a:r>
            <a:r>
              <a:rPr lang="en-US" dirty="0" err="1">
                <a:latin typeface="Arial"/>
                <a:cs typeface="Arial"/>
              </a:rPr>
              <a:t>als</a:t>
            </a:r>
            <a:r>
              <a:rPr lang="en-US" dirty="0">
                <a:latin typeface="Arial"/>
                <a:cs typeface="Arial"/>
              </a:rPr>
              <a:t> "</a:t>
            </a:r>
            <a:r>
              <a:rPr lang="en-US" dirty="0" err="1">
                <a:latin typeface="Arial"/>
                <a:cs typeface="Arial"/>
              </a:rPr>
              <a:t>untergebracht</a:t>
            </a:r>
            <a:r>
              <a:rPr lang="en-US" dirty="0">
                <a:latin typeface="Arial"/>
                <a:cs typeface="Arial"/>
              </a:rPr>
              <a:t>" </a:t>
            </a:r>
            <a:r>
              <a:rPr lang="en-US" dirty="0" err="1">
                <a:latin typeface="Arial"/>
                <a:cs typeface="Arial"/>
              </a:rPr>
              <a:t>betrachtet</a:t>
            </a:r>
            <a:r>
              <a:rPr lang="en-US" dirty="0">
                <a:latin typeface="Arial"/>
                <a:cs typeface="Arial"/>
              </a:rPr>
              <a:t>. </a:t>
            </a:r>
            <a:endParaRPr lang="en-US" dirty="0">
              <a:cs typeface="Arial"/>
            </a:endParaRPr>
          </a:p>
          <a:p>
            <a:r>
              <a:rPr lang="en-US" dirty="0" err="1">
                <a:latin typeface="Arial"/>
                <a:cs typeface="Arial"/>
              </a:rPr>
              <a:t>Wenn</a:t>
            </a:r>
            <a:r>
              <a:rPr lang="en-US" dirty="0">
                <a:latin typeface="Arial"/>
                <a:cs typeface="Arial"/>
              </a:rPr>
              <a:t> Mutter </a:t>
            </a:r>
            <a:r>
              <a:rPr lang="en-US" dirty="0" err="1">
                <a:latin typeface="Arial"/>
                <a:cs typeface="Arial"/>
              </a:rPr>
              <a:t>minderjährig</a:t>
            </a:r>
            <a:r>
              <a:rPr lang="en-US" dirty="0">
                <a:latin typeface="Arial"/>
                <a:cs typeface="Arial"/>
              </a:rPr>
              <a:t>, </a:t>
            </a:r>
            <a:r>
              <a:rPr lang="en-US" dirty="0" err="1">
                <a:latin typeface="Arial"/>
                <a:cs typeface="Arial"/>
              </a:rPr>
              <a:t>dann</a:t>
            </a:r>
            <a:r>
              <a:rPr lang="en-US" dirty="0">
                <a:latin typeface="Arial"/>
                <a:cs typeface="Arial"/>
              </a:rPr>
              <a:t> </a:t>
            </a:r>
            <a:r>
              <a:rPr lang="en-US" dirty="0" err="1">
                <a:latin typeface="Arial"/>
                <a:cs typeface="Arial"/>
              </a:rPr>
              <a:t>teilweise</a:t>
            </a:r>
            <a:r>
              <a:rPr lang="en-US" dirty="0">
                <a:latin typeface="Arial"/>
                <a:cs typeface="Arial"/>
              </a:rPr>
              <a:t> </a:t>
            </a:r>
            <a:r>
              <a:rPr lang="en-US" dirty="0" err="1">
                <a:latin typeface="Arial"/>
                <a:cs typeface="Arial"/>
              </a:rPr>
              <a:t>als</a:t>
            </a:r>
            <a:r>
              <a:rPr lang="en-US" dirty="0">
                <a:latin typeface="Arial"/>
                <a:cs typeface="Arial"/>
              </a:rPr>
              <a:t> </a:t>
            </a:r>
            <a:r>
              <a:rPr lang="en-US" dirty="0" err="1">
                <a:latin typeface="Arial"/>
                <a:cs typeface="Arial"/>
              </a:rPr>
              <a:t>zwei</a:t>
            </a:r>
            <a:r>
              <a:rPr lang="en-US" dirty="0">
                <a:latin typeface="Arial"/>
                <a:cs typeface="Arial"/>
              </a:rPr>
              <a:t> </a:t>
            </a:r>
            <a:r>
              <a:rPr lang="en-US" dirty="0" err="1">
                <a:latin typeface="Arial"/>
                <a:cs typeface="Arial"/>
              </a:rPr>
              <a:t>Unterbringungen</a:t>
            </a:r>
            <a:r>
              <a:rPr lang="en-US" dirty="0">
                <a:latin typeface="Arial"/>
                <a:cs typeface="Arial"/>
              </a:rPr>
              <a:t> </a:t>
            </a:r>
            <a:r>
              <a:rPr lang="en-US" dirty="0" err="1">
                <a:latin typeface="Arial"/>
                <a:cs typeface="Arial"/>
              </a:rPr>
              <a:t>angesehen</a:t>
            </a:r>
            <a:r>
              <a:rPr lang="en-US" dirty="0">
                <a:latin typeface="Arial"/>
                <a:cs typeface="Arial"/>
              </a:rPr>
              <a:t>, </a:t>
            </a:r>
            <a:r>
              <a:rPr lang="en-US" dirty="0" err="1">
                <a:latin typeface="Arial"/>
                <a:cs typeface="Arial"/>
              </a:rPr>
              <a:t>aber</a:t>
            </a:r>
            <a:r>
              <a:rPr lang="en-US" dirty="0">
                <a:latin typeface="Arial"/>
                <a:cs typeface="Arial"/>
              </a:rPr>
              <a:t> </a:t>
            </a:r>
            <a:r>
              <a:rPr lang="en-US" dirty="0" err="1">
                <a:latin typeface="Arial"/>
                <a:cs typeface="Arial"/>
              </a:rPr>
              <a:t>nicht</a:t>
            </a:r>
            <a:r>
              <a:rPr lang="en-US" dirty="0">
                <a:latin typeface="Arial"/>
                <a:cs typeface="Arial"/>
              </a:rPr>
              <a:t> </a:t>
            </a:r>
            <a:r>
              <a:rPr lang="en-US" dirty="0" err="1">
                <a:latin typeface="Arial"/>
                <a:cs typeface="Arial"/>
              </a:rPr>
              <a:t>immer</a:t>
            </a:r>
            <a:r>
              <a:rPr lang="en-US" dirty="0">
                <a:latin typeface="Arial"/>
                <a:cs typeface="Arial"/>
              </a:rPr>
              <a:t>.</a:t>
            </a:r>
            <a:endParaRPr lang="en-US" dirty="0">
              <a:cs typeface="Arial"/>
            </a:endParaRPr>
          </a:p>
          <a:p>
            <a:endParaRPr lang="en-US" dirty="0">
              <a:cs typeface="Arial"/>
            </a:endParaRPr>
          </a:p>
          <a:p>
            <a:r>
              <a:rPr lang="en-US" dirty="0">
                <a:latin typeface="Arial"/>
                <a:cs typeface="Arial"/>
              </a:rPr>
              <a:t>Alter 25: Bei </a:t>
            </a:r>
            <a:r>
              <a:rPr lang="en-US" dirty="0" err="1">
                <a:latin typeface="Arial"/>
                <a:cs typeface="Arial"/>
              </a:rPr>
              <a:t>Pflegefamilien</a:t>
            </a:r>
            <a:r>
              <a:rPr lang="en-US" dirty="0">
                <a:latin typeface="Arial"/>
                <a:cs typeface="Arial"/>
              </a:rPr>
              <a:t> ins. Relevant, </a:t>
            </a:r>
            <a:r>
              <a:rPr lang="en-US" dirty="0" err="1">
                <a:latin typeface="Arial"/>
                <a:cs typeface="Arial"/>
              </a:rPr>
              <a:t>weil</a:t>
            </a:r>
            <a:r>
              <a:rPr lang="en-US" dirty="0">
                <a:latin typeface="Arial"/>
                <a:cs typeface="Arial"/>
              </a:rPr>
              <a:t> die PAVO die </a:t>
            </a:r>
            <a:r>
              <a:rPr lang="en-US" dirty="0" err="1">
                <a:latin typeface="Arial"/>
                <a:cs typeface="Arial"/>
              </a:rPr>
              <a:t>Hauptgrundlage</a:t>
            </a:r>
            <a:r>
              <a:rPr lang="en-US" dirty="0">
                <a:latin typeface="Arial"/>
                <a:cs typeface="Arial"/>
              </a:rPr>
              <a:t> </a:t>
            </a:r>
            <a:r>
              <a:rPr lang="en-US" dirty="0" err="1">
                <a:latin typeface="Arial"/>
                <a:cs typeface="Arial"/>
              </a:rPr>
              <a:t>ist</a:t>
            </a:r>
            <a:r>
              <a:rPr lang="en-US" dirty="0">
                <a:latin typeface="Arial"/>
                <a:cs typeface="Arial"/>
              </a:rPr>
              <a:t>.</a:t>
            </a:r>
            <a:endParaRPr lang="en-US" dirty="0">
              <a:cs typeface="Arial"/>
            </a:endParaRPr>
          </a:p>
          <a:p>
            <a:r>
              <a:rPr lang="en-US" dirty="0">
                <a:latin typeface="Arial"/>
                <a:cs typeface="Arial"/>
              </a:rPr>
              <a:t>Bis Ende </a:t>
            </a:r>
            <a:r>
              <a:rPr lang="en-US" dirty="0" err="1">
                <a:latin typeface="Arial"/>
                <a:cs typeface="Arial"/>
              </a:rPr>
              <a:t>Erstausbildung</a:t>
            </a:r>
            <a:endParaRPr lang="en-US" dirty="0">
              <a:cs typeface="Arial"/>
            </a:endParaRPr>
          </a:p>
          <a:p>
            <a:r>
              <a:rPr lang="en-US" dirty="0" err="1">
                <a:latin typeface="Arial"/>
                <a:cs typeface="Arial"/>
              </a:rPr>
              <a:t>Zuständigkeit</a:t>
            </a:r>
            <a:r>
              <a:rPr lang="en-US" dirty="0">
                <a:latin typeface="Arial"/>
                <a:cs typeface="Arial"/>
              </a:rPr>
              <a:t> für die </a:t>
            </a:r>
            <a:r>
              <a:rPr lang="en-US" dirty="0" err="1">
                <a:latin typeface="Arial"/>
                <a:cs typeface="Arial"/>
              </a:rPr>
              <a:t>Datenerfassung</a:t>
            </a:r>
            <a:r>
              <a:rPr lang="en-US" dirty="0">
                <a:latin typeface="Arial"/>
                <a:cs typeface="Arial"/>
              </a:rPr>
              <a:t> </a:t>
            </a:r>
            <a:r>
              <a:rPr lang="en-US" dirty="0" err="1">
                <a:latin typeface="Arial"/>
                <a:cs typeface="Arial"/>
              </a:rPr>
              <a:t>wechselt</a:t>
            </a:r>
            <a:r>
              <a:rPr lang="en-US" dirty="0">
                <a:latin typeface="Arial"/>
                <a:cs typeface="Arial"/>
              </a:rPr>
              <a:t> (</a:t>
            </a:r>
            <a:r>
              <a:rPr lang="en-US" dirty="0" err="1">
                <a:latin typeface="Arial"/>
                <a:cs typeface="Arial"/>
              </a:rPr>
              <a:t>Schulheim</a:t>
            </a:r>
            <a:r>
              <a:rPr lang="en-US" dirty="0">
                <a:latin typeface="Arial"/>
                <a:cs typeface="Arial"/>
              </a:rPr>
              <a:t>, </a:t>
            </a:r>
            <a:r>
              <a:rPr lang="en-US" dirty="0" err="1">
                <a:latin typeface="Arial"/>
                <a:cs typeface="Arial"/>
              </a:rPr>
              <a:t>Sonderschulheim</a:t>
            </a:r>
            <a:r>
              <a:rPr lang="en-US" dirty="0">
                <a:latin typeface="Arial"/>
                <a:cs typeface="Arial"/>
              </a:rPr>
              <a:t>)</a:t>
            </a:r>
            <a:endParaRPr lang="en-US" dirty="0">
              <a:cs typeface="Arial"/>
            </a:endParaRPr>
          </a:p>
          <a:p>
            <a:r>
              <a:rPr lang="en-US" dirty="0" err="1">
                <a:latin typeface="Arial"/>
                <a:cs typeface="Arial"/>
              </a:rPr>
              <a:t>Strukturelles</a:t>
            </a:r>
            <a:r>
              <a:rPr lang="en-US" dirty="0">
                <a:latin typeface="Arial"/>
                <a:cs typeface="Arial"/>
              </a:rPr>
              <a:t> Problem</a:t>
            </a:r>
            <a:endParaRPr lang="en-US"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8061DB-DF71-4765-99A4-14E22DF63CCF}" type="slidenum">
              <a:rPr kumimoji="0" lang="de-CH"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CH"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664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Anzahl Interviews/</a:t>
            </a:r>
            <a:r>
              <a:rPr lang="de-CH" dirty="0" err="1"/>
              <a:t>Nombre</a:t>
            </a:r>
            <a:r>
              <a:rPr lang="de-CH" dirty="0"/>
              <a:t> </a:t>
            </a:r>
            <a:r>
              <a:rPr lang="de-CH" dirty="0" err="1"/>
              <a:t>d'entretiens</a:t>
            </a:r>
            <a:endParaRPr lang="fr-FR" dirty="0"/>
          </a:p>
          <a:p>
            <a:r>
              <a:rPr lang="de-CH" dirty="0"/>
              <a:t>AG: 2 </a:t>
            </a:r>
            <a:r>
              <a:rPr lang="de-CH" dirty="0">
                <a:sym typeface="Wingdings" panose="05000000000000000000" pitchFamily="2" charset="2"/>
              </a:rPr>
              <a:t>| AI: 1 | AR: 2 | GL: 1 | GR: 1 | LU: 1 | NW: 1 | OW: 1 | SH: 2 | SO: 1 | ZG: 1 =&gt; Total = 14</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sym typeface="Wingdings" panose="05000000000000000000" pitchFamily="2" charset="2"/>
              </a:rPr>
              <a:t>BE: 1 | BL: 1 | BS: 1 | SG: 2 | SZ: 2 | TG: 1 | UR: 0 | ZH: 1  =&gt; Total = 9</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sym typeface="Wingdings" panose="05000000000000000000" pitchFamily="2" charset="2"/>
              </a:rPr>
              <a:t>FR: 2 | GE: 1 | JU: 1 | NE: 2 | TI: 2 | VD: 1 | VS: 2 | =&gt; 11</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sym typeface="Wingdings" panose="05000000000000000000" pitchFamily="2" charset="2"/>
              </a:rPr>
              <a:t>Romandie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err="1">
                <a:sym typeface="Wingdings" panose="05000000000000000000" pitchFamily="2" charset="2"/>
              </a:rPr>
              <a:t>Secteur</a:t>
            </a:r>
            <a:r>
              <a:rPr lang="de-CH" dirty="0">
                <a:sym typeface="Wingdings" panose="05000000000000000000" pitchFamily="2" charset="2"/>
              </a:rPr>
              <a:t> de la </a:t>
            </a:r>
            <a:r>
              <a:rPr lang="de-CH" dirty="0" err="1">
                <a:sym typeface="Wingdings" panose="05000000000000000000" pitchFamily="2" charset="2"/>
              </a:rPr>
              <a:t>pédagogie</a:t>
            </a:r>
            <a:r>
              <a:rPr lang="de-CH" dirty="0">
                <a:sym typeface="Wingdings" panose="05000000000000000000" pitchFamily="2" charset="2"/>
              </a:rPr>
              <a:t> </a:t>
            </a:r>
            <a:r>
              <a:rPr lang="de-CH" dirty="0" err="1">
                <a:sym typeface="Wingdings" panose="05000000000000000000" pitchFamily="2" charset="2"/>
              </a:rPr>
              <a:t>spécialisée</a:t>
            </a:r>
            <a:r>
              <a:rPr lang="de-CH" dirty="0">
                <a:sym typeface="Wingdings" panose="05000000000000000000" pitchFamily="2" charset="2"/>
              </a:rPr>
              <a:t> / du handicap </a:t>
            </a:r>
            <a:br>
              <a:rPr lang="de-CH" dirty="0">
                <a:sym typeface="Wingdings" panose="05000000000000000000" pitchFamily="2" charset="2"/>
              </a:rPr>
            </a:br>
            <a:r>
              <a:rPr lang="de-CH" dirty="0">
                <a:sym typeface="Wingdings" panose="05000000000000000000" pitchFamily="2" charset="2"/>
              </a:rPr>
              <a:t>FR, TI : 1 </a:t>
            </a:r>
            <a:r>
              <a:rPr lang="de-CH" dirty="0" err="1">
                <a:sym typeface="Wingdings" panose="05000000000000000000" pitchFamily="2" charset="2"/>
              </a:rPr>
              <a:t>entretien</a:t>
            </a: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sym typeface="Wingdings" panose="05000000000000000000" pitchFamily="2" charset="2"/>
              </a:rPr>
              <a:t>JU, VS : 1 </a:t>
            </a:r>
            <a:r>
              <a:rPr lang="de-CH" dirty="0" err="1">
                <a:sym typeface="Wingdings" panose="05000000000000000000" pitchFamily="2" charset="2"/>
              </a:rPr>
              <a:t>réponse</a:t>
            </a:r>
            <a:r>
              <a:rPr lang="de-CH" dirty="0">
                <a:sym typeface="Wingdings" panose="05000000000000000000" pitchFamily="2" charset="2"/>
              </a:rPr>
              <a:t> au </a:t>
            </a:r>
            <a:r>
              <a:rPr lang="de-CH" dirty="0" err="1">
                <a:sym typeface="Wingdings" panose="05000000000000000000" pitchFamily="2" charset="2"/>
              </a:rPr>
              <a:t>questionnaire</a:t>
            </a:r>
            <a:r>
              <a:rPr lang="de-CH" dirty="0">
                <a:sym typeface="Wingdings" panose="05000000000000000000" pitchFamily="2" charset="2"/>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sym typeface="Wingdings" panose="05000000000000000000" pitchFamily="2" charset="2"/>
              </a:rPr>
              <a:t>VD, NE, GE: en </a:t>
            </a:r>
            <a:r>
              <a:rPr lang="de-CH" dirty="0" err="1">
                <a:sym typeface="Wingdings" panose="05000000000000000000" pitchFamily="2" charset="2"/>
              </a:rPr>
              <a:t>attente</a:t>
            </a:r>
            <a:r>
              <a:rPr lang="de-CH" dirty="0">
                <a:sym typeface="Wingdings" panose="05000000000000000000" pitchFamily="2" charset="2"/>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sym typeface="Wingdings" panose="05000000000000000000" pitchFamily="2" charset="2"/>
              </a:rPr>
              <a:t>(</a:t>
            </a:r>
            <a:r>
              <a:rPr lang="de-CH" dirty="0" err="1">
                <a:sym typeface="Wingdings" panose="05000000000000000000" pitchFamily="2" charset="2"/>
              </a:rPr>
              <a:t>stratégie</a:t>
            </a:r>
            <a:r>
              <a:rPr lang="de-CH" dirty="0">
                <a:sym typeface="Wingdings" panose="05000000000000000000" pitchFamily="2" charset="2"/>
              </a:rPr>
              <a:t>: </a:t>
            </a:r>
            <a:r>
              <a:rPr lang="de-CH" dirty="0" err="1">
                <a:sym typeface="Wingdings" panose="05000000000000000000" pitchFamily="2" charset="2"/>
              </a:rPr>
              <a:t>questionnaire</a:t>
            </a:r>
            <a:r>
              <a:rPr lang="de-CH" dirty="0">
                <a:sym typeface="Wingdings" panose="05000000000000000000" pitchFamily="2" charset="2"/>
              </a:rPr>
              <a:t> + </a:t>
            </a:r>
            <a:r>
              <a:rPr lang="de-CH" dirty="0" err="1">
                <a:sym typeface="Wingdings" panose="05000000000000000000" pitchFamily="2" charset="2"/>
              </a:rPr>
              <a:t>téléphone</a:t>
            </a:r>
            <a:r>
              <a:rPr lang="de-CH" dirty="0">
                <a:sym typeface="Wingdings" panose="05000000000000000000" pitchFamily="2" charset="2"/>
              </a:rPr>
              <a:t> si </a:t>
            </a:r>
            <a:r>
              <a:rPr lang="de-CH" dirty="0" err="1">
                <a:sym typeface="Wingdings" panose="05000000000000000000" pitchFamily="2" charset="2"/>
              </a:rPr>
              <a:t>besoin</a:t>
            </a:r>
            <a:r>
              <a:rPr lang="de-CH" dirty="0">
                <a:sym typeface="Wingdings" panose="05000000000000000000" pitchFamily="2" charset="2"/>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endParaRPr lang="de-CH"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21</a:t>
            </a:fld>
            <a:endParaRPr lang="de-CH"/>
          </a:p>
        </p:txBody>
      </p:sp>
    </p:spTree>
    <p:extLst>
      <p:ext uri="{BB962C8B-B14F-4D97-AF65-F5344CB8AC3E}">
        <p14:creationId xmlns:p14="http://schemas.microsoft.com/office/powerpoint/2010/main" val="3549376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22</a:t>
            </a:fld>
            <a:endParaRPr lang="de-CH" altLang="de-DE" dirty="0"/>
          </a:p>
        </p:txBody>
      </p:sp>
    </p:spTree>
    <p:extLst>
      <p:ext uri="{BB962C8B-B14F-4D97-AF65-F5344CB8AC3E}">
        <p14:creationId xmlns:p14="http://schemas.microsoft.com/office/powerpoint/2010/main" val="646541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Calibri"/>
                <a:cs typeface="Calibri"/>
              </a:rPr>
              <a:t>BFS: </a:t>
            </a:r>
            <a:endParaRPr lang="de-DE" dirty="0"/>
          </a:p>
          <a:p>
            <a:r>
              <a:rPr lang="en-US" dirty="0" err="1">
                <a:latin typeface="Calibri"/>
                <a:cs typeface="Calibri"/>
              </a:rPr>
              <a:t>Vertretenden</a:t>
            </a:r>
            <a:r>
              <a:rPr lang="en-US" dirty="0">
                <a:latin typeface="Calibri"/>
                <a:cs typeface="Calibri"/>
              </a:rPr>
              <a:t> von </a:t>
            </a:r>
            <a:r>
              <a:rPr lang="en-US" dirty="0" err="1">
                <a:latin typeface="Calibri"/>
                <a:cs typeface="Calibri"/>
              </a:rPr>
              <a:t>vier</a:t>
            </a:r>
            <a:r>
              <a:rPr lang="en-US" dirty="0">
                <a:latin typeface="Calibri"/>
                <a:cs typeface="Calibri"/>
              </a:rPr>
              <a:t> </a:t>
            </a:r>
            <a:r>
              <a:rPr lang="en-US" dirty="0" err="1">
                <a:latin typeface="Calibri"/>
                <a:cs typeface="Calibri"/>
              </a:rPr>
              <a:t>verschiedenen</a:t>
            </a:r>
            <a:r>
              <a:rPr lang="en-US" dirty="0">
                <a:latin typeface="Calibri"/>
                <a:cs typeface="Calibri"/>
              </a:rPr>
              <a:t> </a:t>
            </a:r>
            <a:r>
              <a:rPr lang="en-US" dirty="0" err="1">
                <a:latin typeface="Calibri"/>
                <a:cs typeface="Calibri"/>
              </a:rPr>
              <a:t>Statistiken</a:t>
            </a:r>
            <a:r>
              <a:rPr lang="en-US" dirty="0">
                <a:latin typeface="Calibri"/>
                <a:cs typeface="Calibri"/>
              </a:rPr>
              <a:t> des BFS </a:t>
            </a:r>
            <a:r>
              <a:rPr lang="en-US" dirty="0" err="1">
                <a:latin typeface="Calibri"/>
                <a:cs typeface="Calibri"/>
              </a:rPr>
              <a:t>gesprochen</a:t>
            </a:r>
            <a:r>
              <a:rPr lang="en-US" dirty="0">
                <a:latin typeface="Calibri"/>
                <a:cs typeface="Calibri"/>
              </a:rPr>
              <a:t> </a:t>
            </a:r>
            <a:r>
              <a:rPr lang="en-US" dirty="0" err="1">
                <a:latin typeface="Calibri"/>
                <a:cs typeface="Calibri"/>
              </a:rPr>
              <a:t>oder</a:t>
            </a:r>
            <a:r>
              <a:rPr lang="en-US" dirty="0">
                <a:latin typeface="Calibri"/>
                <a:cs typeface="Calibri"/>
              </a:rPr>
              <a:t> </a:t>
            </a:r>
            <a:r>
              <a:rPr lang="en-US" dirty="0" err="1">
                <a:latin typeface="Calibri"/>
                <a:cs typeface="Calibri"/>
              </a:rPr>
              <a:t>Kontakt</a:t>
            </a:r>
            <a:r>
              <a:rPr lang="en-US" dirty="0">
                <a:latin typeface="Calibri"/>
                <a:cs typeface="Calibri"/>
              </a:rPr>
              <a:t> </a:t>
            </a:r>
            <a:r>
              <a:rPr lang="en-US" dirty="0" err="1">
                <a:latin typeface="Calibri"/>
                <a:cs typeface="Calibri"/>
              </a:rPr>
              <a:t>gehabt</a:t>
            </a:r>
            <a:r>
              <a:rPr lang="en-US" dirty="0">
                <a:latin typeface="Calibri"/>
                <a:cs typeface="Calibri"/>
              </a:rPr>
              <a:t>.</a:t>
            </a:r>
          </a:p>
          <a:p>
            <a:r>
              <a:rPr lang="en-US" dirty="0" err="1">
                <a:latin typeface="Calibri"/>
                <a:cs typeface="Calibri"/>
              </a:rPr>
              <a:t>Hier</a:t>
            </a:r>
            <a:r>
              <a:rPr lang="en-US" dirty="0">
                <a:latin typeface="Calibri"/>
                <a:cs typeface="Calibri"/>
              </a:rPr>
              <a:t> </a:t>
            </a:r>
            <a:r>
              <a:rPr lang="en-US" dirty="0" err="1">
                <a:latin typeface="Calibri"/>
                <a:cs typeface="Calibri"/>
              </a:rPr>
              <a:t>ging</a:t>
            </a:r>
            <a:r>
              <a:rPr lang="en-US" dirty="0">
                <a:latin typeface="Calibri"/>
                <a:cs typeface="Calibri"/>
              </a:rPr>
              <a:t> es um die </a:t>
            </a:r>
            <a:r>
              <a:rPr lang="en-US" dirty="0" err="1">
                <a:latin typeface="Calibri"/>
                <a:cs typeface="Calibri"/>
              </a:rPr>
              <a:t>Herausforderungen</a:t>
            </a:r>
            <a:r>
              <a:rPr lang="en-US" dirty="0">
                <a:latin typeface="Calibri"/>
                <a:cs typeface="Calibri"/>
              </a:rPr>
              <a:t> </a:t>
            </a:r>
            <a:r>
              <a:rPr lang="en-US" dirty="0" err="1">
                <a:latin typeface="Calibri"/>
                <a:cs typeface="Calibri"/>
              </a:rPr>
              <a:t>beim</a:t>
            </a:r>
            <a:r>
              <a:rPr lang="en-US" dirty="0">
                <a:latin typeface="Calibri"/>
                <a:cs typeface="Calibri"/>
              </a:rPr>
              <a:t> Aufbau und der </a:t>
            </a:r>
            <a:r>
              <a:rPr lang="en-US" dirty="0" err="1">
                <a:latin typeface="Calibri"/>
                <a:cs typeface="Calibri"/>
              </a:rPr>
              <a:t>Pflege</a:t>
            </a:r>
            <a:r>
              <a:rPr lang="en-US" dirty="0">
                <a:latin typeface="Calibri"/>
                <a:cs typeface="Calibri"/>
              </a:rPr>
              <a:t> </a:t>
            </a:r>
            <a:r>
              <a:rPr lang="en-US" dirty="0" err="1">
                <a:latin typeface="Calibri"/>
                <a:cs typeface="Calibri"/>
              </a:rPr>
              <a:t>dieser</a:t>
            </a:r>
            <a:r>
              <a:rPr lang="en-US" dirty="0">
                <a:latin typeface="Calibri"/>
                <a:cs typeface="Calibri"/>
              </a:rPr>
              <a:t> </a:t>
            </a:r>
            <a:r>
              <a:rPr lang="en-US" dirty="0" err="1">
                <a:latin typeface="Calibri"/>
                <a:cs typeface="Calibri"/>
              </a:rPr>
              <a:t>Statistiken</a:t>
            </a:r>
            <a:endParaRPr lang="en-US" dirty="0">
              <a:latin typeface="Calibri"/>
              <a:cs typeface="Calibri"/>
            </a:endParaRPr>
          </a:p>
          <a:p>
            <a:r>
              <a:rPr lang="en-US" dirty="0" err="1">
                <a:latin typeface="Calibri"/>
                <a:cs typeface="Calibri"/>
              </a:rPr>
              <a:t>Sowie</a:t>
            </a:r>
            <a:r>
              <a:rPr lang="en-US" dirty="0">
                <a:latin typeface="Calibri"/>
                <a:cs typeface="Calibri"/>
              </a:rPr>
              <a:t> </a:t>
            </a:r>
            <a:r>
              <a:rPr lang="en-US" dirty="0" err="1">
                <a:latin typeface="Calibri"/>
                <a:cs typeface="Calibri"/>
              </a:rPr>
              <a:t>darum</a:t>
            </a:r>
            <a:r>
              <a:rPr lang="en-US" dirty="0">
                <a:latin typeface="Calibri"/>
                <a:cs typeface="Calibri"/>
              </a:rPr>
              <a:t>, </a:t>
            </a:r>
            <a:r>
              <a:rPr lang="en-US" dirty="0" err="1">
                <a:latin typeface="Calibri"/>
                <a:cs typeface="Calibri"/>
              </a:rPr>
              <a:t>welche</a:t>
            </a:r>
            <a:r>
              <a:rPr lang="en-US" dirty="0">
                <a:latin typeface="Calibri"/>
                <a:cs typeface="Calibri"/>
              </a:rPr>
              <a:t> </a:t>
            </a:r>
            <a:r>
              <a:rPr lang="en-US" dirty="0" err="1">
                <a:latin typeface="Calibri"/>
                <a:cs typeface="Calibri"/>
              </a:rPr>
              <a:t>Informationen</a:t>
            </a:r>
            <a:r>
              <a:rPr lang="en-US" dirty="0">
                <a:latin typeface="Calibri"/>
                <a:cs typeface="Calibri"/>
              </a:rPr>
              <a:t> </a:t>
            </a:r>
            <a:r>
              <a:rPr lang="en-US" dirty="0" err="1">
                <a:latin typeface="Calibri"/>
                <a:cs typeface="Calibri"/>
              </a:rPr>
              <a:t>zu</a:t>
            </a:r>
            <a:r>
              <a:rPr lang="en-US" dirty="0">
                <a:latin typeface="Calibri"/>
                <a:cs typeface="Calibri"/>
              </a:rPr>
              <a:t> </a:t>
            </a:r>
            <a:r>
              <a:rPr lang="en-US" dirty="0" err="1">
                <a:latin typeface="Calibri"/>
                <a:cs typeface="Calibri"/>
              </a:rPr>
              <a:t>ausserfamiliär</a:t>
            </a:r>
            <a:r>
              <a:rPr lang="en-US" dirty="0">
                <a:latin typeface="Calibri"/>
                <a:cs typeface="Calibri"/>
              </a:rPr>
              <a:t> </a:t>
            </a:r>
            <a:r>
              <a:rPr lang="en-US" dirty="0" err="1">
                <a:latin typeface="Calibri"/>
                <a:cs typeface="Calibri"/>
              </a:rPr>
              <a:t>untergebrachten</a:t>
            </a:r>
            <a:r>
              <a:rPr lang="en-US" dirty="0">
                <a:latin typeface="Calibri"/>
                <a:cs typeface="Calibri"/>
              </a:rPr>
              <a:t> </a:t>
            </a:r>
            <a:r>
              <a:rPr lang="en-US" dirty="0" err="1">
                <a:latin typeface="Calibri"/>
                <a:cs typeface="Calibri"/>
              </a:rPr>
              <a:t>Kindern</a:t>
            </a:r>
            <a:r>
              <a:rPr lang="en-US" dirty="0">
                <a:latin typeface="Calibri"/>
                <a:cs typeface="Calibri"/>
              </a:rPr>
              <a:t> </a:t>
            </a:r>
            <a:r>
              <a:rPr lang="en-US" dirty="0" err="1">
                <a:latin typeface="Calibri"/>
                <a:cs typeface="Calibri"/>
              </a:rPr>
              <a:t>vorliegen</a:t>
            </a:r>
            <a:r>
              <a:rPr lang="en-US" dirty="0">
                <a:latin typeface="Calibri"/>
                <a:cs typeface="Calibri"/>
              </a:rPr>
              <a:t> und </a:t>
            </a:r>
            <a:r>
              <a:rPr lang="en-US" dirty="0" err="1">
                <a:latin typeface="Calibri"/>
                <a:cs typeface="Calibri"/>
              </a:rPr>
              <a:t>wie</a:t>
            </a:r>
            <a:r>
              <a:rPr lang="en-US" dirty="0">
                <a:latin typeface="Calibri"/>
                <a:cs typeface="Calibri"/>
              </a:rPr>
              <a:t> </a:t>
            </a:r>
            <a:r>
              <a:rPr lang="en-US" dirty="0" err="1">
                <a:latin typeface="Calibri"/>
                <a:cs typeface="Calibri"/>
              </a:rPr>
              <a:t>diese</a:t>
            </a:r>
            <a:r>
              <a:rPr lang="en-US" dirty="0">
                <a:latin typeface="Calibri"/>
                <a:cs typeface="Calibri"/>
              </a:rPr>
              <a:t> </a:t>
            </a:r>
            <a:r>
              <a:rPr lang="en-US" dirty="0" err="1">
                <a:latin typeface="Calibri"/>
                <a:cs typeface="Calibri"/>
              </a:rPr>
              <a:t>verwendet</a:t>
            </a:r>
            <a:r>
              <a:rPr lang="en-US" dirty="0">
                <a:latin typeface="Calibri"/>
                <a:cs typeface="Calibri"/>
              </a:rPr>
              <a:t> </a:t>
            </a:r>
            <a:r>
              <a:rPr lang="en-US" dirty="0" err="1">
                <a:latin typeface="Calibri"/>
                <a:cs typeface="Calibri"/>
              </a:rPr>
              <a:t>werden</a:t>
            </a:r>
            <a:r>
              <a:rPr lang="en-US" dirty="0">
                <a:latin typeface="Calibri"/>
                <a:cs typeface="Calibri"/>
              </a:rPr>
              <a:t> </a:t>
            </a:r>
            <a:r>
              <a:rPr lang="en-US" dirty="0" err="1">
                <a:latin typeface="Calibri"/>
                <a:cs typeface="Calibri"/>
              </a:rPr>
              <a:t>könnten</a:t>
            </a:r>
            <a:r>
              <a:rPr lang="en-US" dirty="0">
                <a:latin typeface="Calibri"/>
                <a:cs typeface="Calibri"/>
              </a:rPr>
              <a:t>.</a:t>
            </a:r>
          </a:p>
          <a:p>
            <a:r>
              <a:rPr lang="en-US" dirty="0" err="1">
                <a:latin typeface="Calibri"/>
                <a:cs typeface="Calibri"/>
              </a:rPr>
              <a:t>Diese</a:t>
            </a:r>
            <a:r>
              <a:rPr lang="en-US" dirty="0">
                <a:latin typeface="Calibri"/>
                <a:cs typeface="Calibri"/>
              </a:rPr>
              <a:t> Interviews </a:t>
            </a:r>
            <a:r>
              <a:rPr lang="en-US" dirty="0" err="1">
                <a:latin typeface="Calibri"/>
                <a:cs typeface="Calibri"/>
              </a:rPr>
              <a:t>waren</a:t>
            </a:r>
            <a:r>
              <a:rPr lang="en-US" dirty="0">
                <a:latin typeface="Calibri"/>
                <a:cs typeface="Calibri"/>
              </a:rPr>
              <a:t> </a:t>
            </a:r>
            <a:r>
              <a:rPr lang="en-US" dirty="0" err="1">
                <a:latin typeface="Calibri"/>
                <a:cs typeface="Calibri"/>
              </a:rPr>
              <a:t>sehr</a:t>
            </a:r>
            <a:r>
              <a:rPr lang="en-US" dirty="0">
                <a:latin typeface="Calibri"/>
                <a:cs typeface="Calibri"/>
              </a:rPr>
              <a:t> </a:t>
            </a:r>
            <a:r>
              <a:rPr lang="en-US" dirty="0" err="1">
                <a:latin typeface="Calibri"/>
                <a:cs typeface="Calibri"/>
              </a:rPr>
              <a:t>wertvoll</a:t>
            </a:r>
            <a:r>
              <a:rPr lang="en-US" dirty="0">
                <a:latin typeface="Calibri"/>
                <a:cs typeface="Calibri"/>
              </a:rPr>
              <a:t>, </a:t>
            </a:r>
            <a:r>
              <a:rPr lang="en-US" dirty="0" err="1">
                <a:latin typeface="Calibri"/>
                <a:cs typeface="Calibri"/>
              </a:rPr>
              <a:t>weil</a:t>
            </a:r>
            <a:r>
              <a:rPr lang="en-US" dirty="0">
                <a:latin typeface="Calibri"/>
                <a:cs typeface="Calibri"/>
              </a:rPr>
              <a:t> </a:t>
            </a:r>
            <a:r>
              <a:rPr lang="en-US" dirty="0" err="1">
                <a:latin typeface="Calibri"/>
                <a:cs typeface="Calibri"/>
              </a:rPr>
              <a:t>sie</a:t>
            </a:r>
            <a:r>
              <a:rPr lang="en-US" dirty="0">
                <a:latin typeface="Calibri"/>
                <a:cs typeface="Calibri"/>
              </a:rPr>
              <a:t> </a:t>
            </a:r>
            <a:r>
              <a:rPr lang="en-US" dirty="0" err="1">
                <a:latin typeface="Calibri"/>
                <a:cs typeface="Calibri"/>
              </a:rPr>
              <a:t>aufzeigen</a:t>
            </a:r>
            <a:r>
              <a:rPr lang="en-US" dirty="0">
                <a:latin typeface="Calibri"/>
                <a:cs typeface="Calibri"/>
              </a:rPr>
              <a:t>, </a:t>
            </a:r>
            <a:r>
              <a:rPr lang="en-US" dirty="0" err="1">
                <a:latin typeface="Calibri"/>
                <a:cs typeface="Calibri"/>
              </a:rPr>
              <a:t>wie</a:t>
            </a:r>
            <a:r>
              <a:rPr lang="en-US" dirty="0">
                <a:latin typeface="Calibri"/>
                <a:cs typeface="Calibri"/>
              </a:rPr>
              <a:t> das </a:t>
            </a:r>
            <a:r>
              <a:rPr lang="en-US" dirty="0" err="1">
                <a:latin typeface="Calibri"/>
                <a:cs typeface="Calibri"/>
              </a:rPr>
              <a:t>Ziel</a:t>
            </a:r>
            <a:r>
              <a:rPr lang="en-US" dirty="0">
                <a:latin typeface="Calibri"/>
                <a:cs typeface="Calibri"/>
              </a:rPr>
              <a:t> des </a:t>
            </a:r>
            <a:r>
              <a:rPr lang="en-US" dirty="0" err="1">
                <a:latin typeface="Calibri"/>
                <a:cs typeface="Calibri"/>
              </a:rPr>
              <a:t>Aufbaus</a:t>
            </a:r>
            <a:r>
              <a:rPr lang="en-US" dirty="0">
                <a:latin typeface="Calibri"/>
                <a:cs typeface="Calibri"/>
              </a:rPr>
              <a:t> </a:t>
            </a:r>
            <a:r>
              <a:rPr lang="en-US" dirty="0" err="1">
                <a:latin typeface="Calibri"/>
                <a:cs typeface="Calibri"/>
              </a:rPr>
              <a:t>einer</a:t>
            </a:r>
            <a:r>
              <a:rPr lang="en-US" dirty="0">
                <a:latin typeface="Calibri"/>
                <a:cs typeface="Calibri"/>
              </a:rPr>
              <a:t> NATIONALEN STATISTIK </a:t>
            </a:r>
            <a:r>
              <a:rPr lang="en-US" dirty="0" err="1">
                <a:latin typeface="Calibri"/>
                <a:cs typeface="Calibri"/>
              </a:rPr>
              <a:t>möglichst</a:t>
            </a:r>
            <a:r>
              <a:rPr lang="en-US" dirty="0">
                <a:latin typeface="Calibri"/>
                <a:cs typeface="Calibri"/>
              </a:rPr>
              <a:t> </a:t>
            </a:r>
            <a:r>
              <a:rPr lang="en-US" dirty="0" err="1">
                <a:latin typeface="Calibri"/>
                <a:cs typeface="Calibri"/>
              </a:rPr>
              <a:t>effizient</a:t>
            </a:r>
            <a:r>
              <a:rPr lang="en-US" dirty="0">
                <a:latin typeface="Calibri"/>
                <a:cs typeface="Calibri"/>
              </a:rPr>
              <a:t> </a:t>
            </a:r>
            <a:r>
              <a:rPr lang="en-US" dirty="0" err="1">
                <a:latin typeface="Calibri"/>
                <a:cs typeface="Calibri"/>
              </a:rPr>
              <a:t>erreichet</a:t>
            </a:r>
            <a:r>
              <a:rPr lang="en-US" dirty="0">
                <a:latin typeface="Calibri"/>
                <a:cs typeface="Calibri"/>
              </a:rPr>
              <a:t> </a:t>
            </a:r>
            <a:r>
              <a:rPr lang="en-US" dirty="0" err="1">
                <a:latin typeface="Calibri"/>
                <a:cs typeface="Calibri"/>
              </a:rPr>
              <a:t>werden</a:t>
            </a:r>
            <a:r>
              <a:rPr lang="en-US" dirty="0">
                <a:latin typeface="Calibri"/>
                <a:cs typeface="Calibri"/>
              </a:rPr>
              <a:t> </a:t>
            </a:r>
            <a:r>
              <a:rPr lang="en-US" dirty="0" err="1">
                <a:latin typeface="Calibri"/>
                <a:cs typeface="Calibri"/>
              </a:rPr>
              <a:t>kann</a:t>
            </a:r>
            <a:r>
              <a:rPr lang="en-US" dirty="0">
                <a:latin typeface="Calibri"/>
                <a:cs typeface="Calibri"/>
              </a:rPr>
              <a:t>.</a:t>
            </a:r>
          </a:p>
          <a:p>
            <a:endParaRPr lang="en-US" dirty="0">
              <a:latin typeface="Calibri"/>
              <a:cs typeface="Calibri"/>
            </a:endParaRPr>
          </a:p>
          <a:p>
            <a:r>
              <a:rPr lang="en-US" dirty="0" err="1">
                <a:latin typeface="Calibri"/>
                <a:cs typeface="Calibri"/>
              </a:rPr>
              <a:t>Statistik</a:t>
            </a:r>
            <a:r>
              <a:rPr lang="en-US" dirty="0">
                <a:latin typeface="Calibri"/>
                <a:cs typeface="Calibri"/>
              </a:rPr>
              <a:t> der </a:t>
            </a:r>
            <a:r>
              <a:rPr lang="en-US" dirty="0" err="1">
                <a:latin typeface="Calibri"/>
                <a:cs typeface="Calibri"/>
              </a:rPr>
              <a:t>Lernenden</a:t>
            </a:r>
            <a:r>
              <a:rPr lang="en-US" dirty="0">
                <a:latin typeface="Calibri"/>
                <a:cs typeface="Calibri"/>
              </a:rPr>
              <a:t> -&gt; </a:t>
            </a:r>
            <a:r>
              <a:rPr lang="en-US" dirty="0" err="1">
                <a:latin typeface="Calibri"/>
                <a:cs typeface="Calibri"/>
              </a:rPr>
              <a:t>Statistik</a:t>
            </a:r>
            <a:r>
              <a:rPr lang="en-US" dirty="0">
                <a:latin typeface="Calibri"/>
                <a:cs typeface="Calibri"/>
              </a:rPr>
              <a:t> der </a:t>
            </a:r>
            <a:r>
              <a:rPr lang="en-US" dirty="0" err="1">
                <a:latin typeface="Calibri"/>
                <a:cs typeface="Calibri"/>
              </a:rPr>
              <a:t>Sonderpädagogik</a:t>
            </a:r>
            <a:endParaRPr lang="en-US" dirty="0">
              <a:latin typeface="Calibri"/>
              <a:cs typeface="Calibri"/>
            </a:endParaRPr>
          </a:p>
          <a:p>
            <a:endParaRPr lang="en-US" dirty="0">
              <a:latin typeface="Calibri"/>
              <a:cs typeface="Calibri"/>
            </a:endParaRPr>
          </a:p>
          <a:p>
            <a:endParaRPr lang="en-US" dirty="0">
              <a:latin typeface="Calibri"/>
              <a:cs typeface="Calibri"/>
            </a:endParaRPr>
          </a:p>
          <a:p>
            <a:endParaRPr lang="en-US" dirty="0">
              <a:latin typeface="Calibri"/>
              <a:cs typeface="Calibri"/>
            </a:endParaRPr>
          </a:p>
        </p:txBody>
      </p:sp>
      <p:sp>
        <p:nvSpPr>
          <p:cNvPr id="4" name="Foliennummernplatzhalter 3"/>
          <p:cNvSpPr>
            <a:spLocks noGrp="1"/>
          </p:cNvSpPr>
          <p:nvPr>
            <p:ph type="sldNum" sz="quarter" idx="5"/>
          </p:nvPr>
        </p:nvSpPr>
        <p:spPr/>
        <p:txBody>
          <a:bodyPr/>
          <a:lstStyle/>
          <a:p>
            <a:fld id="{058061DB-DF71-4765-99A4-14E22DF63CCF}" type="slidenum">
              <a:rPr lang="de-CH"/>
              <a:pPr/>
              <a:t>23</a:t>
            </a:fld>
            <a:endParaRPr lang="de-CH"/>
          </a:p>
        </p:txBody>
      </p:sp>
    </p:spTree>
    <p:extLst>
      <p:ext uri="{BB962C8B-B14F-4D97-AF65-F5344CB8AC3E}">
        <p14:creationId xmlns:p14="http://schemas.microsoft.com/office/powerpoint/2010/main" val="1624153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24</a:t>
            </a:fld>
            <a:endParaRPr lang="de-CH" altLang="de-DE" dirty="0"/>
          </a:p>
        </p:txBody>
      </p:sp>
    </p:spTree>
    <p:extLst>
      <p:ext uri="{BB962C8B-B14F-4D97-AF65-F5344CB8AC3E}">
        <p14:creationId xmlns:p14="http://schemas.microsoft.com/office/powerpoint/2010/main" val="2846231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25</a:t>
            </a:fld>
            <a:endParaRPr lang="de-CH" altLang="de-DE" dirty="0"/>
          </a:p>
        </p:txBody>
      </p:sp>
    </p:spTree>
    <p:extLst>
      <p:ext uri="{BB962C8B-B14F-4D97-AF65-F5344CB8AC3E}">
        <p14:creationId xmlns:p14="http://schemas.microsoft.com/office/powerpoint/2010/main" val="3166435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26</a:t>
            </a:fld>
            <a:endParaRPr lang="de-CH" altLang="de-DE" dirty="0"/>
          </a:p>
        </p:txBody>
      </p:sp>
    </p:spTree>
    <p:extLst>
      <p:ext uri="{BB962C8B-B14F-4D97-AF65-F5344CB8AC3E}">
        <p14:creationId xmlns:p14="http://schemas.microsoft.com/office/powerpoint/2010/main" val="3206461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27</a:t>
            </a:fld>
            <a:endParaRPr lang="de-CH" altLang="de-DE" dirty="0"/>
          </a:p>
        </p:txBody>
      </p:sp>
    </p:spTree>
    <p:extLst>
      <p:ext uri="{BB962C8B-B14F-4D97-AF65-F5344CB8AC3E}">
        <p14:creationId xmlns:p14="http://schemas.microsoft.com/office/powerpoint/2010/main" val="1729078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28</a:t>
            </a:fld>
            <a:endParaRPr lang="de-CH" altLang="de-DE" dirty="0"/>
          </a:p>
        </p:txBody>
      </p:sp>
    </p:spTree>
    <p:extLst>
      <p:ext uri="{BB962C8B-B14F-4D97-AF65-F5344CB8AC3E}">
        <p14:creationId xmlns:p14="http://schemas.microsoft.com/office/powerpoint/2010/main" val="3115407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Calibri"/>
                <a:cs typeface="Calibri"/>
              </a:rPr>
              <a:t>Interview </a:t>
            </a:r>
            <a:r>
              <a:rPr lang="en-US" dirty="0" err="1">
                <a:latin typeface="Calibri"/>
                <a:cs typeface="Calibri"/>
              </a:rPr>
              <a:t>mit</a:t>
            </a:r>
            <a:r>
              <a:rPr lang="en-US" dirty="0">
                <a:latin typeface="Calibri"/>
                <a:cs typeface="Calibri"/>
              </a:rPr>
              <a:t> der </a:t>
            </a:r>
            <a:r>
              <a:rPr lang="en-US" dirty="0" err="1">
                <a:latin typeface="Calibri"/>
                <a:cs typeface="Calibri"/>
              </a:rPr>
              <a:t>Deutschen</a:t>
            </a:r>
            <a:r>
              <a:rPr lang="en-US" dirty="0">
                <a:latin typeface="Calibri"/>
                <a:cs typeface="Calibri"/>
              </a:rPr>
              <a:t> Kinder- und </a:t>
            </a:r>
            <a:r>
              <a:rPr lang="en-US" dirty="0" err="1">
                <a:latin typeface="Calibri"/>
                <a:cs typeface="Calibri"/>
              </a:rPr>
              <a:t>Jugendhilfestatistik</a:t>
            </a:r>
            <a:endParaRPr lang="en-US" dirty="0">
              <a:latin typeface="Calibri"/>
              <a:cs typeface="Calibri"/>
            </a:endParaRPr>
          </a:p>
          <a:p>
            <a:r>
              <a:rPr lang="en-US" dirty="0" err="1">
                <a:latin typeface="Calibri"/>
                <a:cs typeface="Calibri"/>
              </a:rPr>
              <a:t>Treffen</a:t>
            </a:r>
            <a:r>
              <a:rPr lang="en-US" dirty="0">
                <a:latin typeface="Calibri"/>
                <a:cs typeface="Calibri"/>
              </a:rPr>
              <a:t> 4.9: </a:t>
            </a:r>
            <a:r>
              <a:rPr lang="en-US" dirty="0" err="1">
                <a:latin typeface="Calibri"/>
                <a:cs typeface="Calibri"/>
              </a:rPr>
              <a:t>Sitzung</a:t>
            </a:r>
            <a:r>
              <a:rPr lang="en-US" dirty="0">
                <a:latin typeface="Calibri"/>
                <a:cs typeface="Calibri"/>
              </a:rPr>
              <a:t> </a:t>
            </a:r>
            <a:r>
              <a:rPr lang="en-US" dirty="0" err="1">
                <a:latin typeface="Calibri"/>
                <a:cs typeface="Calibri"/>
              </a:rPr>
              <a:t>mit</a:t>
            </a:r>
            <a:r>
              <a:rPr lang="en-US" dirty="0">
                <a:latin typeface="Calibri"/>
                <a:cs typeface="Calibri"/>
              </a:rPr>
              <a:t> der </a:t>
            </a:r>
            <a:r>
              <a:rPr lang="en-US" dirty="0" err="1">
                <a:latin typeface="Calibri"/>
                <a:cs typeface="Calibri"/>
              </a:rPr>
              <a:t>Begleitgruppe</a:t>
            </a:r>
            <a:r>
              <a:rPr lang="en-US" dirty="0">
                <a:latin typeface="Calibri"/>
                <a:cs typeface="Calibri"/>
              </a:rPr>
              <a:t> für die </a:t>
            </a:r>
            <a:r>
              <a:rPr lang="en-US" dirty="0" err="1">
                <a:latin typeface="Calibri"/>
                <a:cs typeface="Calibri"/>
              </a:rPr>
              <a:t>Besprechung</a:t>
            </a:r>
            <a:r>
              <a:rPr lang="en-US" dirty="0">
                <a:latin typeface="Calibri"/>
                <a:cs typeface="Calibri"/>
              </a:rPr>
              <a:t> des </a:t>
            </a:r>
            <a:r>
              <a:rPr lang="en-US" dirty="0" err="1">
                <a:latin typeface="Calibri"/>
                <a:cs typeface="Calibri"/>
              </a:rPr>
              <a:t>Zwischenberichts</a:t>
            </a:r>
            <a:endParaRPr lang="en-US" dirty="0">
              <a:latin typeface="Calibri"/>
              <a:cs typeface="Calibri"/>
            </a:endParaRPr>
          </a:p>
          <a:p>
            <a:r>
              <a:rPr lang="en-US" dirty="0" err="1">
                <a:latin typeface="Calibri"/>
                <a:cs typeface="Calibri"/>
              </a:rPr>
              <a:t>Treffen</a:t>
            </a:r>
            <a:r>
              <a:rPr lang="en-US" dirty="0">
                <a:latin typeface="Calibri"/>
                <a:cs typeface="Calibri"/>
              </a:rPr>
              <a:t> 19:10: </a:t>
            </a:r>
            <a:r>
              <a:rPr lang="en-US" dirty="0" err="1">
                <a:latin typeface="Calibri"/>
                <a:cs typeface="Calibri"/>
              </a:rPr>
              <a:t>Sitzung</a:t>
            </a:r>
            <a:r>
              <a:rPr lang="en-US" dirty="0">
                <a:latin typeface="Calibri"/>
                <a:cs typeface="Calibri"/>
              </a:rPr>
              <a:t> </a:t>
            </a:r>
            <a:r>
              <a:rPr lang="en-US" dirty="0" err="1">
                <a:latin typeface="Calibri"/>
                <a:cs typeface="Calibri"/>
              </a:rPr>
              <a:t>mit</a:t>
            </a:r>
            <a:r>
              <a:rPr lang="en-US" dirty="0">
                <a:latin typeface="Calibri"/>
                <a:cs typeface="Calibri"/>
              </a:rPr>
              <a:t> der </a:t>
            </a:r>
            <a:r>
              <a:rPr lang="en-US" dirty="0" err="1">
                <a:latin typeface="Calibri"/>
                <a:cs typeface="Calibri"/>
              </a:rPr>
              <a:t>Begleitgruippe</a:t>
            </a:r>
            <a:r>
              <a:rPr lang="en-US" dirty="0">
                <a:latin typeface="Calibri"/>
                <a:cs typeface="Calibri"/>
              </a:rPr>
              <a:t> für </a:t>
            </a:r>
            <a:r>
              <a:rPr lang="en-US" dirty="0" err="1">
                <a:latin typeface="Calibri"/>
                <a:cs typeface="Calibri"/>
              </a:rPr>
              <a:t>Rückmeldungen</a:t>
            </a:r>
            <a:r>
              <a:rPr lang="en-US" dirty="0">
                <a:latin typeface="Calibri"/>
                <a:cs typeface="Calibri"/>
              </a:rPr>
              <a:t> </a:t>
            </a:r>
            <a:r>
              <a:rPr lang="en-US" dirty="0" err="1">
                <a:latin typeface="Calibri"/>
                <a:cs typeface="Calibri"/>
              </a:rPr>
              <a:t>zu</a:t>
            </a:r>
            <a:r>
              <a:rPr lang="en-US" dirty="0">
                <a:latin typeface="Calibri"/>
                <a:cs typeface="Calibri"/>
              </a:rPr>
              <a:t> den </a:t>
            </a:r>
            <a:r>
              <a:rPr lang="en-US" dirty="0" err="1">
                <a:latin typeface="Calibri"/>
                <a:cs typeface="Calibri"/>
              </a:rPr>
              <a:t>Variante</a:t>
            </a:r>
            <a:endParaRPr lang="en-US" dirty="0">
              <a:latin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8061DB-DF71-4765-99A4-14E22DF63CCF}" type="slidenum">
              <a:rPr kumimoji="0" lang="de-CH"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de-CH"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786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3</a:t>
            </a:fld>
            <a:endParaRPr lang="de-CH" altLang="de-DE" dirty="0"/>
          </a:p>
        </p:txBody>
      </p:sp>
    </p:spTree>
    <p:extLst>
      <p:ext uri="{BB962C8B-B14F-4D97-AF65-F5344CB8AC3E}">
        <p14:creationId xmlns:p14="http://schemas.microsoft.com/office/powerpoint/2010/main" val="1899921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30</a:t>
            </a:fld>
            <a:endParaRPr lang="de-CH" altLang="de-DE" dirty="0"/>
          </a:p>
        </p:txBody>
      </p:sp>
    </p:spTree>
    <p:extLst>
      <p:ext uri="{BB962C8B-B14F-4D97-AF65-F5344CB8AC3E}">
        <p14:creationId xmlns:p14="http://schemas.microsoft.com/office/powerpoint/2010/main" val="121353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4</a:t>
            </a:fld>
            <a:endParaRPr lang="de-CH" altLang="de-DE" dirty="0"/>
          </a:p>
        </p:txBody>
      </p:sp>
    </p:spTree>
    <p:extLst>
      <p:ext uri="{BB962C8B-B14F-4D97-AF65-F5344CB8AC3E}">
        <p14:creationId xmlns:p14="http://schemas.microsoft.com/office/powerpoint/2010/main" val="263276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5</a:t>
            </a:fld>
            <a:endParaRPr lang="de-CH" altLang="de-DE" dirty="0"/>
          </a:p>
        </p:txBody>
      </p:sp>
    </p:spTree>
    <p:extLst>
      <p:ext uri="{BB962C8B-B14F-4D97-AF65-F5344CB8AC3E}">
        <p14:creationId xmlns:p14="http://schemas.microsoft.com/office/powerpoint/2010/main" val="412598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6</a:t>
            </a:fld>
            <a:endParaRPr lang="de-CH" altLang="de-DE" dirty="0"/>
          </a:p>
        </p:txBody>
      </p:sp>
    </p:spTree>
    <p:extLst>
      <p:ext uri="{BB962C8B-B14F-4D97-AF65-F5344CB8AC3E}">
        <p14:creationId xmlns:p14="http://schemas.microsoft.com/office/powerpoint/2010/main" val="416658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7</a:t>
            </a:fld>
            <a:endParaRPr lang="de-CH" altLang="de-DE" dirty="0"/>
          </a:p>
        </p:txBody>
      </p:sp>
    </p:spTree>
    <p:extLst>
      <p:ext uri="{BB962C8B-B14F-4D97-AF65-F5344CB8AC3E}">
        <p14:creationId xmlns:p14="http://schemas.microsoft.com/office/powerpoint/2010/main" val="371294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8</a:t>
            </a:fld>
            <a:endParaRPr lang="de-CH" altLang="de-DE" dirty="0"/>
          </a:p>
        </p:txBody>
      </p:sp>
    </p:spTree>
    <p:extLst>
      <p:ext uri="{BB962C8B-B14F-4D97-AF65-F5344CB8AC3E}">
        <p14:creationId xmlns:p14="http://schemas.microsoft.com/office/powerpoint/2010/main" val="83238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9</a:t>
            </a:fld>
            <a:endParaRPr lang="de-CH" altLang="de-DE" dirty="0"/>
          </a:p>
        </p:txBody>
      </p:sp>
    </p:spTree>
    <p:extLst>
      <p:ext uri="{BB962C8B-B14F-4D97-AF65-F5344CB8AC3E}">
        <p14:creationId xmlns:p14="http://schemas.microsoft.com/office/powerpoint/2010/main" val="36683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Logo" descr="Logo_c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575" y="358775"/>
            <a:ext cx="19970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mt_Org"/>
          <p:cNvSpPr txBox="1">
            <a:spLocks noChangeArrowheads="1"/>
          </p:cNvSpPr>
          <p:nvPr/>
        </p:nvSpPr>
        <p:spPr bwMode="auto">
          <a:xfrm>
            <a:off x="4476750" y="315913"/>
            <a:ext cx="42910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defRPr/>
            </a:pPr>
            <a:r>
              <a:rPr lang="de-CH" altLang="de-DE" sz="800" dirty="0">
                <a:solidFill>
                  <a:srgbClr val="000000"/>
                </a:solidFill>
              </a:rPr>
              <a:t>Eidgenössisches Justiz- und Polizeidepartement EJPD</a:t>
            </a:r>
          </a:p>
          <a:p>
            <a:pPr eaLnBrk="1" hangingPunct="1">
              <a:lnSpc>
                <a:spcPct val="105000"/>
              </a:lnSpc>
              <a:defRPr/>
            </a:pPr>
            <a:r>
              <a:rPr lang="de-CH" altLang="de-DE" sz="800" b="1" dirty="0">
                <a:solidFill>
                  <a:srgbClr val="000000"/>
                </a:solidFill>
              </a:rPr>
              <a:t>Bundesamt für Justiz BJ</a:t>
            </a:r>
          </a:p>
          <a:p>
            <a:pPr eaLnBrk="1" hangingPunct="1">
              <a:lnSpc>
                <a:spcPct val="105000"/>
              </a:lnSpc>
              <a:defRPr/>
            </a:pPr>
            <a:r>
              <a:rPr lang="de-CH" altLang="de-DE" sz="800" dirty="0">
                <a:solidFill>
                  <a:srgbClr val="000000"/>
                </a:solidFill>
              </a:rPr>
              <a:t>Direktionsbereich Strafrecht</a:t>
            </a:r>
          </a:p>
          <a:p>
            <a:pPr eaLnBrk="1" hangingPunct="1">
              <a:lnSpc>
                <a:spcPct val="105000"/>
              </a:lnSpc>
              <a:defRPr/>
            </a:pPr>
            <a:r>
              <a:rPr lang="de-CH" altLang="de-DE" sz="800" dirty="0">
                <a:solidFill>
                  <a:srgbClr val="000000"/>
                </a:solidFill>
              </a:rPr>
              <a:t>Fachbereich Straf- und Massnahmenvollzug</a:t>
            </a:r>
          </a:p>
        </p:txBody>
      </p:sp>
      <p:sp>
        <p:nvSpPr>
          <p:cNvPr id="4105" name="Titel"/>
          <p:cNvSpPr>
            <a:spLocks noGrp="1" noChangeArrowheads="1"/>
          </p:cNvSpPr>
          <p:nvPr>
            <p:ph type="ctrTitle"/>
          </p:nvPr>
        </p:nvSpPr>
        <p:spPr>
          <a:xfrm>
            <a:off x="1187450" y="2266950"/>
            <a:ext cx="7558088" cy="2357438"/>
          </a:xfrm>
        </p:spPr>
        <p:txBody>
          <a:bodyPr anchor="ctr"/>
          <a:lstStyle>
            <a:lvl1pPr>
              <a:defRPr sz="5200"/>
            </a:lvl1pPr>
          </a:lstStyle>
          <a:p>
            <a:r>
              <a:rPr lang="de-CH" altLang="en-US"/>
              <a:t>Titelmasterformat durch Klicken bearbeiten</a:t>
            </a:r>
          </a:p>
        </p:txBody>
      </p:sp>
      <p:sp>
        <p:nvSpPr>
          <p:cNvPr id="4106" name="Untertitel"/>
          <p:cNvSpPr>
            <a:spLocks noGrp="1" noChangeArrowheads="1"/>
          </p:cNvSpPr>
          <p:nvPr>
            <p:ph type="subTitle" idx="1"/>
          </p:nvPr>
        </p:nvSpPr>
        <p:spPr>
          <a:xfrm>
            <a:off x="1187450" y="5156200"/>
            <a:ext cx="7558088" cy="619125"/>
          </a:xfrm>
        </p:spPr>
        <p:txBody>
          <a:bodyPr/>
          <a:lstStyle>
            <a:lvl1pPr marL="0" indent="0">
              <a:buFontTx/>
              <a:buNone/>
              <a:defRPr sz="3200"/>
            </a:lvl1pPr>
          </a:lstStyle>
          <a:p>
            <a:r>
              <a:rPr lang="de-CH" altLang="en-US"/>
              <a:t>Formatvorlage des Untertitelmasters durch Klicken bearbeiten</a:t>
            </a:r>
          </a:p>
        </p:txBody>
      </p:sp>
    </p:spTree>
    <p:extLst>
      <p:ext uri="{BB962C8B-B14F-4D97-AF65-F5344CB8AC3E}">
        <p14:creationId xmlns:p14="http://schemas.microsoft.com/office/powerpoint/2010/main" val="234329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ußzeilenplatzhalter 4"/>
          <p:cNvSpPr>
            <a:spLocks noGrp="1"/>
          </p:cNvSpPr>
          <p:nvPr>
            <p:ph type="ftr" sz="quarter" idx="10"/>
          </p:nvPr>
        </p:nvSpPr>
        <p:spPr/>
        <p:txBody>
          <a:bodyPr/>
          <a:lstStyle>
            <a:lvl1pPr>
              <a:defRPr b="0" smtClean="0"/>
            </a:lvl1pPr>
          </a:lstStyle>
          <a:p>
            <a:pPr>
              <a:defRPr/>
            </a:pPr>
            <a:endParaRPr lang="de-CH"/>
          </a:p>
        </p:txBody>
      </p:sp>
      <p:sp>
        <p:nvSpPr>
          <p:cNvPr id="6" name="Foliennummernplatzhalter 5"/>
          <p:cNvSpPr>
            <a:spLocks noGrp="1"/>
          </p:cNvSpPr>
          <p:nvPr>
            <p:ph type="sldNum" sz="quarter" idx="11"/>
          </p:nvPr>
        </p:nvSpPr>
        <p:spPr/>
        <p:txBody>
          <a:bodyPr/>
          <a:lstStyle>
            <a:lvl1pPr>
              <a:defRPr/>
            </a:lvl1pPr>
          </a:lstStyle>
          <a:p>
            <a:pPr>
              <a:defRPr/>
            </a:pPr>
            <a:fld id="{B082726A-6997-49D3-BE68-4CF4A9F99C96}" type="slidenum">
              <a:rPr lang="de-CH" altLang="de-DE"/>
              <a:pPr>
                <a:defRPr/>
              </a:pPr>
              <a:t>‹Nr.›</a:t>
            </a:fld>
            <a:endParaRPr lang="de-CH" altLang="de-DE" dirty="0"/>
          </a:p>
        </p:txBody>
      </p:sp>
    </p:spTree>
    <p:extLst>
      <p:ext uri="{BB962C8B-B14F-4D97-AF65-F5344CB8AC3E}">
        <p14:creationId xmlns:p14="http://schemas.microsoft.com/office/powerpoint/2010/main" val="318097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ußzeilenplatzhalter 4"/>
          <p:cNvSpPr>
            <a:spLocks noGrp="1"/>
          </p:cNvSpPr>
          <p:nvPr>
            <p:ph type="ftr" sz="quarter" idx="10"/>
          </p:nvPr>
        </p:nvSpPr>
        <p:spPr/>
        <p:txBody>
          <a:bodyPr/>
          <a:lstStyle>
            <a:lvl1pPr>
              <a:defRPr b="0" smtClean="0"/>
            </a:lvl1pPr>
          </a:lstStyle>
          <a:p>
            <a:pPr>
              <a:defRPr/>
            </a:pPr>
            <a:endParaRPr lang="de-CH"/>
          </a:p>
        </p:txBody>
      </p:sp>
      <p:sp>
        <p:nvSpPr>
          <p:cNvPr id="6" name="Foliennummernplatzhalter 5"/>
          <p:cNvSpPr>
            <a:spLocks noGrp="1"/>
          </p:cNvSpPr>
          <p:nvPr>
            <p:ph type="sldNum" sz="quarter" idx="11"/>
          </p:nvPr>
        </p:nvSpPr>
        <p:spPr/>
        <p:txBody>
          <a:bodyPr/>
          <a:lstStyle>
            <a:lvl1pPr>
              <a:defRPr/>
            </a:lvl1pPr>
          </a:lstStyle>
          <a:p>
            <a:pPr>
              <a:defRPr/>
            </a:pPr>
            <a:fld id="{50466756-3367-47F6-A1E7-4D4D74934053}" type="slidenum">
              <a:rPr lang="de-CH" altLang="de-DE"/>
              <a:pPr>
                <a:defRPr/>
              </a:pPr>
              <a:t>‹Nr.›</a:t>
            </a:fld>
            <a:endParaRPr lang="de-CH" altLang="de-DE" dirty="0"/>
          </a:p>
        </p:txBody>
      </p:sp>
    </p:spTree>
    <p:extLst>
      <p:ext uri="{BB962C8B-B14F-4D97-AF65-F5344CB8AC3E}">
        <p14:creationId xmlns:p14="http://schemas.microsoft.com/office/powerpoint/2010/main" val="91703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ußzeilenplatzhalter 3"/>
          <p:cNvSpPr>
            <a:spLocks noGrp="1"/>
          </p:cNvSpPr>
          <p:nvPr>
            <p:ph type="ftr" sz="quarter" idx="10"/>
          </p:nvPr>
        </p:nvSpPr>
        <p:spPr/>
        <p:txBody>
          <a:bodyPr/>
          <a:lstStyle>
            <a:lvl1pPr>
              <a:defRPr b="0" smtClean="0"/>
            </a:lvl1pPr>
          </a:lstStyle>
          <a:p>
            <a:pPr>
              <a:defRPr/>
            </a:pPr>
            <a:endParaRPr lang="de-CH"/>
          </a:p>
        </p:txBody>
      </p:sp>
      <p:sp>
        <p:nvSpPr>
          <p:cNvPr id="5" name="Foliennummernplatzhalter 4"/>
          <p:cNvSpPr>
            <a:spLocks noGrp="1"/>
          </p:cNvSpPr>
          <p:nvPr>
            <p:ph type="sldNum" sz="quarter" idx="11"/>
          </p:nvPr>
        </p:nvSpPr>
        <p:spPr/>
        <p:txBody>
          <a:bodyPr/>
          <a:lstStyle>
            <a:lvl1pPr>
              <a:defRPr/>
            </a:lvl1pPr>
          </a:lstStyle>
          <a:p>
            <a:pPr>
              <a:defRPr/>
            </a:pPr>
            <a:fld id="{DE5825A9-529E-48F8-BB71-B2E6D7AC7ED8}" type="slidenum">
              <a:rPr lang="de-CH" altLang="de-DE"/>
              <a:pPr>
                <a:defRPr/>
              </a:pPr>
              <a:t>‹Nr.›</a:t>
            </a:fld>
            <a:endParaRPr lang="de-CH" altLang="de-DE" dirty="0"/>
          </a:p>
        </p:txBody>
      </p:sp>
    </p:spTree>
    <p:extLst>
      <p:ext uri="{BB962C8B-B14F-4D97-AF65-F5344CB8AC3E}">
        <p14:creationId xmlns:p14="http://schemas.microsoft.com/office/powerpoint/2010/main" val="219834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6413" y="1057275"/>
            <a:ext cx="1889125" cy="4962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187450" y="1057275"/>
            <a:ext cx="5516563" cy="4962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ußzeilenplatzhalter 3"/>
          <p:cNvSpPr>
            <a:spLocks noGrp="1"/>
          </p:cNvSpPr>
          <p:nvPr>
            <p:ph type="ftr" sz="quarter" idx="10"/>
          </p:nvPr>
        </p:nvSpPr>
        <p:spPr/>
        <p:txBody>
          <a:bodyPr/>
          <a:lstStyle>
            <a:lvl1pPr>
              <a:defRPr b="0" smtClean="0"/>
            </a:lvl1pPr>
          </a:lstStyle>
          <a:p>
            <a:pPr>
              <a:defRPr/>
            </a:pPr>
            <a:endParaRPr lang="de-CH"/>
          </a:p>
        </p:txBody>
      </p:sp>
      <p:sp>
        <p:nvSpPr>
          <p:cNvPr id="5" name="Foliennummernplatzhalter 4"/>
          <p:cNvSpPr>
            <a:spLocks noGrp="1"/>
          </p:cNvSpPr>
          <p:nvPr>
            <p:ph type="sldNum" sz="quarter" idx="11"/>
          </p:nvPr>
        </p:nvSpPr>
        <p:spPr/>
        <p:txBody>
          <a:bodyPr/>
          <a:lstStyle>
            <a:lvl1pPr>
              <a:defRPr/>
            </a:lvl1pPr>
          </a:lstStyle>
          <a:p>
            <a:pPr>
              <a:defRPr/>
            </a:pPr>
            <a:fld id="{7D4CA354-DFCE-4686-AF82-675E95B02162}" type="slidenum">
              <a:rPr lang="de-CH" altLang="de-DE"/>
              <a:pPr>
                <a:defRPr/>
              </a:pPr>
              <a:t>‹Nr.›</a:t>
            </a:fld>
            <a:endParaRPr lang="de-CH" altLang="de-DE" dirty="0"/>
          </a:p>
        </p:txBody>
      </p:sp>
    </p:spTree>
    <p:extLst>
      <p:ext uri="{BB962C8B-B14F-4D97-AF65-F5344CB8AC3E}">
        <p14:creationId xmlns:p14="http://schemas.microsoft.com/office/powerpoint/2010/main" val="2303149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9" name="Bildplatzhalter 3">
            <a:extLst>
              <a:ext uri="{FF2B5EF4-FFF2-40B4-BE49-F238E27FC236}">
                <a16:creationId xmlns:a16="http://schemas.microsoft.com/office/drawing/2014/main" id="{5BC53CE2-33FA-4041-B823-B41CDB551387}"/>
              </a:ext>
            </a:extLst>
          </p:cNvPr>
          <p:cNvSpPr>
            <a:spLocks noGrp="1"/>
          </p:cNvSpPr>
          <p:nvPr>
            <p:ph type="pic" sz="quarter" idx="12" hasCustomPrompt="1"/>
          </p:nvPr>
        </p:nvSpPr>
        <p:spPr>
          <a:xfrm>
            <a:off x="-551" y="2488058"/>
            <a:ext cx="8524047" cy="3754943"/>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8" name="Rectangle 3"/>
          <p:cNvSpPr>
            <a:spLocks noGrp="1" noChangeArrowheads="1"/>
          </p:cNvSpPr>
          <p:nvPr>
            <p:ph type="subTitle" idx="1"/>
          </p:nvPr>
        </p:nvSpPr>
        <p:spPr bwMode="auto">
          <a:xfrm>
            <a:off x="631230" y="1794051"/>
            <a:ext cx="7878826" cy="2591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0"/>
            </a:lvl1pPr>
          </a:lstStyle>
          <a:p>
            <a:pPr>
              <a:spcBef>
                <a:spcPct val="0"/>
              </a:spcBef>
            </a:pPr>
            <a:endParaRPr lang="de-CH" sz="1769"/>
          </a:p>
        </p:txBody>
      </p:sp>
      <p:sp>
        <p:nvSpPr>
          <p:cNvPr id="12" name="Titel 11"/>
          <p:cNvSpPr>
            <a:spLocks noGrp="1"/>
          </p:cNvSpPr>
          <p:nvPr>
            <p:ph type="title"/>
          </p:nvPr>
        </p:nvSpPr>
        <p:spPr/>
        <p:txBody>
          <a:bodyPr/>
          <a:lstStyle>
            <a:lvl1pPr>
              <a:defRPr/>
            </a:lvl1pPr>
          </a:lstStyle>
          <a:p>
            <a:endParaRPr lang="de-CH" dirty="0"/>
          </a:p>
        </p:txBody>
      </p:sp>
      <p:sp>
        <p:nvSpPr>
          <p:cNvPr id="5" name="Textplatzhalter 4"/>
          <p:cNvSpPr>
            <a:spLocks noGrp="1"/>
          </p:cNvSpPr>
          <p:nvPr>
            <p:ph type="body" sz="quarter" idx="11" hasCustomPrompt="1"/>
          </p:nvPr>
        </p:nvSpPr>
        <p:spPr>
          <a:xfrm>
            <a:off x="0" y="2971304"/>
            <a:ext cx="631069" cy="2794984"/>
          </a:xfrm>
          <a:solidFill>
            <a:srgbClr val="FFFF00"/>
          </a:solidFill>
        </p:spPr>
        <p:txBody>
          <a:bodyPr/>
          <a:lstStyle>
            <a:lvl5pPr marL="851976" indent="0">
              <a:buNone/>
              <a:defRPr/>
            </a:lvl5pPr>
          </a:lstStyle>
          <a:p>
            <a:pPr lvl="4"/>
            <a:r>
              <a:rPr lang="de-CH"/>
              <a:t> </a:t>
            </a:r>
          </a:p>
        </p:txBody>
      </p:sp>
      <p:pic>
        <p:nvPicPr>
          <p:cNvPr id="7" name="Grafik 6" descr="FHNW_HSA_10mm"/>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125" y="228562"/>
            <a:ext cx="2338620" cy="490010"/>
          </a:xfrm>
          <a:prstGeom prst="rect">
            <a:avLst/>
          </a:prstGeom>
          <a:noFill/>
          <a:ln>
            <a:noFill/>
          </a:ln>
        </p:spPr>
      </p:pic>
      <p:pic>
        <p:nvPicPr>
          <p:cNvPr id="2" name="Grafik 1">
            <a:extLst>
              <a:ext uri="{FF2B5EF4-FFF2-40B4-BE49-F238E27FC236}">
                <a16:creationId xmlns:a16="http://schemas.microsoft.com/office/drawing/2014/main" id="{F842A5C3-74A6-E6B9-2E78-876A12DDF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279854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Bildplatzhalter 3">
            <a:extLst>
              <a:ext uri="{FF2B5EF4-FFF2-40B4-BE49-F238E27FC236}">
                <a16:creationId xmlns:a16="http://schemas.microsoft.com/office/drawing/2014/main" id="{5BC53CE2-33FA-4041-B823-B41CDB551387}"/>
              </a:ext>
            </a:extLst>
          </p:cNvPr>
          <p:cNvSpPr>
            <a:spLocks noGrp="1"/>
          </p:cNvSpPr>
          <p:nvPr>
            <p:ph type="pic" sz="quarter" idx="12" hasCustomPrompt="1"/>
          </p:nvPr>
        </p:nvSpPr>
        <p:spPr>
          <a:xfrm>
            <a:off x="-551" y="2488058"/>
            <a:ext cx="8524047" cy="3754943"/>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8" name="Rectangle 3"/>
          <p:cNvSpPr>
            <a:spLocks noGrp="1" noChangeArrowheads="1"/>
          </p:cNvSpPr>
          <p:nvPr>
            <p:ph type="subTitle" idx="1"/>
          </p:nvPr>
        </p:nvSpPr>
        <p:spPr bwMode="auto">
          <a:xfrm>
            <a:off x="631230" y="1794051"/>
            <a:ext cx="7878826" cy="2591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0"/>
            </a:lvl1pPr>
          </a:lstStyle>
          <a:p>
            <a:pPr>
              <a:spcBef>
                <a:spcPct val="0"/>
              </a:spcBef>
            </a:pPr>
            <a:endParaRPr lang="de-CH" sz="1769"/>
          </a:p>
        </p:txBody>
      </p:sp>
      <p:sp>
        <p:nvSpPr>
          <p:cNvPr id="12" name="Titel 11"/>
          <p:cNvSpPr>
            <a:spLocks noGrp="1"/>
          </p:cNvSpPr>
          <p:nvPr>
            <p:ph type="title"/>
          </p:nvPr>
        </p:nvSpPr>
        <p:spPr/>
        <p:txBody>
          <a:bodyPr/>
          <a:lstStyle>
            <a:lvl1pPr>
              <a:defRPr/>
            </a:lvl1pPr>
          </a:lstStyle>
          <a:p>
            <a:endParaRPr lang="de-CH"/>
          </a:p>
        </p:txBody>
      </p:sp>
      <p:sp>
        <p:nvSpPr>
          <p:cNvPr id="5" name="Textplatzhalter 4"/>
          <p:cNvSpPr>
            <a:spLocks noGrp="1"/>
          </p:cNvSpPr>
          <p:nvPr>
            <p:ph type="body" sz="quarter" idx="11" hasCustomPrompt="1"/>
          </p:nvPr>
        </p:nvSpPr>
        <p:spPr>
          <a:xfrm>
            <a:off x="0" y="2971304"/>
            <a:ext cx="631069" cy="2794984"/>
          </a:xfrm>
          <a:solidFill>
            <a:srgbClr val="FFFF00"/>
          </a:solidFill>
        </p:spPr>
        <p:txBody>
          <a:bodyPr/>
          <a:lstStyle>
            <a:lvl5pPr marL="851976" indent="0">
              <a:buNone/>
              <a:defRPr/>
            </a:lvl5pPr>
          </a:lstStyle>
          <a:p>
            <a:pPr lvl="4"/>
            <a:r>
              <a:rPr lang="de-CH"/>
              <a:t> </a:t>
            </a:r>
          </a:p>
        </p:txBody>
      </p:sp>
      <p:pic>
        <p:nvPicPr>
          <p:cNvPr id="7" name="Grafik 6" descr="FHNW_HSA_10mm"/>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125" y="228562"/>
            <a:ext cx="2338620" cy="490010"/>
          </a:xfrm>
          <a:prstGeom prst="rect">
            <a:avLst/>
          </a:prstGeom>
          <a:noFill/>
          <a:ln>
            <a:noFill/>
          </a:ln>
        </p:spPr>
      </p:pic>
      <p:pic>
        <p:nvPicPr>
          <p:cNvPr id="2" name="Grafik 1">
            <a:extLst>
              <a:ext uri="{FF2B5EF4-FFF2-40B4-BE49-F238E27FC236}">
                <a16:creationId xmlns:a16="http://schemas.microsoft.com/office/drawing/2014/main" id="{F842A5C3-74A6-E6B9-2E78-876A12DDF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236839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5" name="Rectangle 2"/>
          <p:cNvSpPr>
            <a:spLocks noGrp="1" noChangeArrowheads="1"/>
          </p:cNvSpPr>
          <p:nvPr>
            <p:ph type="title" hasCustomPrompt="1"/>
          </p:nvPr>
        </p:nvSpPr>
        <p:spPr>
          <a:xfrm>
            <a:off x="629872" y="1369296"/>
            <a:ext cx="7878826" cy="328286"/>
          </a:xfrm>
        </p:spPr>
        <p:txBody>
          <a:bodyPr/>
          <a:lstStyle>
            <a:lvl1pPr>
              <a:defRPr sz="1360" b="1" i="0" baseline="0"/>
            </a:lvl1pPr>
          </a:lstStyle>
          <a:p>
            <a:r>
              <a:rPr lang="de-DE"/>
              <a:t>Titel durch Klicken hinzufügen</a:t>
            </a:r>
          </a:p>
        </p:txBody>
      </p:sp>
      <p:sp>
        <p:nvSpPr>
          <p:cNvPr id="6" name="Rectangle 3"/>
          <p:cNvSpPr>
            <a:spLocks noGrp="1" noChangeArrowheads="1"/>
          </p:cNvSpPr>
          <p:nvPr>
            <p:ph type="body" idx="1" hasCustomPrompt="1"/>
          </p:nvPr>
        </p:nvSpPr>
        <p:spPr>
          <a:xfrm>
            <a:off x="631230" y="1992750"/>
            <a:ext cx="7878826" cy="4048855"/>
          </a:xfrm>
        </p:spPr>
        <p:txBody>
          <a:bodyPr/>
          <a:lstStyle>
            <a:lvl1pPr>
              <a:spcBef>
                <a:spcPts val="816"/>
              </a:spcBef>
              <a:defRPr sz="1360" b="0" i="0" baseline="0"/>
            </a:lvl1pPr>
          </a:lstStyle>
          <a:p>
            <a:pPr lvl="0"/>
            <a:r>
              <a:rPr lang="de-DE"/>
              <a:t>Text durch Klicken hinzufügen</a:t>
            </a:r>
          </a:p>
        </p:txBody>
      </p:sp>
    </p:spTree>
    <p:extLst>
      <p:ext uri="{BB962C8B-B14F-4D97-AF65-F5344CB8AC3E}">
        <p14:creationId xmlns:p14="http://schemas.microsoft.com/office/powerpoint/2010/main" val="2438373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1B68A762-6918-411C-913D-37AA82579CC4}"/>
              </a:ext>
            </a:extLst>
          </p:cNvPr>
          <p:cNvSpPr>
            <a:spLocks noGrp="1"/>
          </p:cNvSpPr>
          <p:nvPr>
            <p:ph type="pic" sz="quarter" idx="15" hasCustomPrompt="1"/>
          </p:nvPr>
        </p:nvSpPr>
        <p:spPr>
          <a:xfrm>
            <a:off x="633571" y="2578452"/>
            <a:ext cx="7881241" cy="3461080"/>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12" name="Textplatzhalter 11"/>
          <p:cNvSpPr>
            <a:spLocks noGrp="1"/>
          </p:cNvSpPr>
          <p:nvPr>
            <p:ph type="body" sz="quarter" idx="14" hasCustomPrompt="1"/>
          </p:nvPr>
        </p:nvSpPr>
        <p:spPr>
          <a:xfrm>
            <a:off x="631069" y="1368105"/>
            <a:ext cx="7877587" cy="1015467"/>
          </a:xfrm>
        </p:spPr>
        <p:txBody>
          <a:bodyPr/>
          <a:lstStyle>
            <a:lvl1pPr>
              <a:spcBef>
                <a:spcPts val="612"/>
              </a:spcBef>
              <a:defRPr sz="1156" b="0"/>
            </a:lvl1pPr>
          </a:lstStyle>
          <a:p>
            <a:pPr lvl="0"/>
            <a:r>
              <a:rPr lang="de-CH"/>
              <a:t>Text durch Klicken hinzufügen</a:t>
            </a:r>
          </a:p>
        </p:txBody>
      </p:sp>
    </p:spTree>
    <p:extLst>
      <p:ext uri="{BB962C8B-B14F-4D97-AF65-F5344CB8AC3E}">
        <p14:creationId xmlns:p14="http://schemas.microsoft.com/office/powerpoint/2010/main" val="573210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632A357A-9E7A-4B51-A13D-04F13FDD0068}"/>
              </a:ext>
            </a:extLst>
          </p:cNvPr>
          <p:cNvSpPr>
            <a:spLocks noGrp="1"/>
          </p:cNvSpPr>
          <p:nvPr>
            <p:ph type="pic" sz="quarter" idx="15" hasCustomPrompt="1"/>
          </p:nvPr>
        </p:nvSpPr>
        <p:spPr>
          <a:xfrm>
            <a:off x="629189" y="1370169"/>
            <a:ext cx="7883744" cy="4342674"/>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8" name="Textplatzhalter 7"/>
          <p:cNvSpPr>
            <a:spLocks noGrp="1"/>
          </p:cNvSpPr>
          <p:nvPr>
            <p:ph type="body" sz="quarter" idx="14" hasCustomPrompt="1"/>
          </p:nvPr>
        </p:nvSpPr>
        <p:spPr>
          <a:xfrm>
            <a:off x="631230" y="5874039"/>
            <a:ext cx="7877587" cy="653034"/>
          </a:xfrm>
        </p:spPr>
        <p:txBody>
          <a:bodyPr/>
          <a:lstStyle>
            <a:lvl1pPr>
              <a:spcBef>
                <a:spcPts val="544"/>
              </a:spcBef>
              <a:defRPr sz="1020" b="0"/>
            </a:lvl1pPr>
          </a:lstStyle>
          <a:p>
            <a:pPr lvl="0"/>
            <a:r>
              <a:rPr lang="de-CH"/>
              <a:t>Text durch Klicken hinzufügen</a:t>
            </a:r>
          </a:p>
        </p:txBody>
      </p:sp>
    </p:spTree>
    <p:extLst>
      <p:ext uri="{BB962C8B-B14F-4D97-AF65-F5344CB8AC3E}">
        <p14:creationId xmlns:p14="http://schemas.microsoft.com/office/powerpoint/2010/main" val="2527873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0" name="Bildplatzhalter 3">
            <a:extLst>
              <a:ext uri="{FF2B5EF4-FFF2-40B4-BE49-F238E27FC236}">
                <a16:creationId xmlns:a16="http://schemas.microsoft.com/office/drawing/2014/main" id="{A4478F65-D0C1-4A0B-8F54-E92A35844F7F}"/>
              </a:ext>
            </a:extLst>
          </p:cNvPr>
          <p:cNvSpPr>
            <a:spLocks noGrp="1"/>
          </p:cNvSpPr>
          <p:nvPr>
            <p:ph type="pic" sz="quarter" idx="14" hasCustomPrompt="1"/>
          </p:nvPr>
        </p:nvSpPr>
        <p:spPr>
          <a:xfrm>
            <a:off x="629873" y="1369297"/>
            <a:ext cx="3818596" cy="4672309"/>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2" name="Datumsplatzhalter 1"/>
          <p:cNvSpPr>
            <a:spLocks noGrp="1"/>
          </p:cNvSpPr>
          <p:nvPr>
            <p:ph type="dt" sz="half" idx="10"/>
          </p:nvPr>
        </p:nvSpPr>
        <p:spPr/>
        <p:txBody>
          <a:bodyPr/>
          <a:lstStyle>
            <a:lvl1pPr>
              <a:defRPr/>
            </a:lvl1pPr>
          </a:lstStyle>
          <a:p>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8" name="Rectangle 2"/>
          <p:cNvSpPr>
            <a:spLocks noGrp="1" noChangeArrowheads="1"/>
          </p:cNvSpPr>
          <p:nvPr>
            <p:ph type="title" hasCustomPrompt="1"/>
          </p:nvPr>
        </p:nvSpPr>
        <p:spPr>
          <a:xfrm>
            <a:off x="4695532" y="1369296"/>
            <a:ext cx="3813167" cy="328286"/>
          </a:xfrm>
        </p:spPr>
        <p:txBody>
          <a:bodyPr/>
          <a:lstStyle>
            <a:lvl1pPr>
              <a:defRPr sz="1360" b="1" i="0" baseline="0"/>
            </a:lvl1pPr>
          </a:lstStyle>
          <a:p>
            <a:r>
              <a:rPr lang="de-DE"/>
              <a:t>Titel durch Klicken hinzufügen</a:t>
            </a:r>
          </a:p>
        </p:txBody>
      </p:sp>
      <p:sp>
        <p:nvSpPr>
          <p:cNvPr id="9" name="Rectangle 3"/>
          <p:cNvSpPr>
            <a:spLocks noGrp="1" noChangeArrowheads="1"/>
          </p:cNvSpPr>
          <p:nvPr>
            <p:ph type="body" idx="1" hasCustomPrompt="1"/>
          </p:nvPr>
        </p:nvSpPr>
        <p:spPr>
          <a:xfrm>
            <a:off x="4695532" y="1992750"/>
            <a:ext cx="3814525" cy="4048855"/>
          </a:xfrm>
        </p:spPr>
        <p:txBody>
          <a:bodyPr/>
          <a:lstStyle>
            <a:lvl1pPr>
              <a:spcBef>
                <a:spcPts val="816"/>
              </a:spcBef>
              <a:defRPr sz="1360" b="0" i="0" baseline="0"/>
            </a:lvl1pPr>
          </a:lstStyle>
          <a:p>
            <a:pPr lvl="0"/>
            <a:r>
              <a:rPr lang="de-DE"/>
              <a:t>Text durch Klicken hinzufügen</a:t>
            </a:r>
          </a:p>
        </p:txBody>
      </p:sp>
    </p:spTree>
    <p:extLst>
      <p:ext uri="{BB962C8B-B14F-4D97-AF65-F5344CB8AC3E}">
        <p14:creationId xmlns:p14="http://schemas.microsoft.com/office/powerpoint/2010/main" val="7735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Titel 5"/>
          <p:cNvSpPr>
            <a:spLocks noGrp="1"/>
          </p:cNvSpPr>
          <p:nvPr>
            <p:ph type="title"/>
          </p:nvPr>
        </p:nvSpPr>
        <p:spPr/>
        <p:txBody>
          <a:bodyPr/>
          <a:lstStyle/>
          <a:p>
            <a:r>
              <a:rPr lang="de-DE" dirty="0"/>
              <a:t>Titelmasterformat durch Klicken bearbeiten</a:t>
            </a:r>
            <a:endParaRPr lang="de-CH" dirty="0"/>
          </a:p>
        </p:txBody>
      </p:sp>
      <p:sp>
        <p:nvSpPr>
          <p:cNvPr id="4" name="Fußzeilenplatzhalter 3"/>
          <p:cNvSpPr>
            <a:spLocks noGrp="1"/>
          </p:cNvSpPr>
          <p:nvPr>
            <p:ph type="ftr" sz="quarter" idx="10"/>
          </p:nvPr>
        </p:nvSpPr>
        <p:spPr/>
        <p:txBody>
          <a:bodyPr/>
          <a:lstStyle>
            <a:lvl1pPr>
              <a:defRPr b="0"/>
            </a:lvl1pPr>
          </a:lstStyle>
          <a:p>
            <a:pPr>
              <a:defRPr/>
            </a:pPr>
            <a:endParaRPr lang="de-CH" dirty="0"/>
          </a:p>
        </p:txBody>
      </p:sp>
      <p:sp>
        <p:nvSpPr>
          <p:cNvPr id="5" name="Foliennummernplatzhalter 4"/>
          <p:cNvSpPr>
            <a:spLocks noGrp="1"/>
          </p:cNvSpPr>
          <p:nvPr>
            <p:ph type="sldNum" sz="quarter" idx="11"/>
          </p:nvPr>
        </p:nvSpPr>
        <p:spPr/>
        <p:txBody>
          <a:bodyPr/>
          <a:lstStyle>
            <a:lvl1pPr>
              <a:defRPr/>
            </a:lvl1pPr>
          </a:lstStyle>
          <a:p>
            <a:pPr>
              <a:defRPr/>
            </a:pPr>
            <a:fld id="{6662ABFB-D8F8-42B0-BE25-2D7EF83A6079}" type="slidenum">
              <a:rPr lang="de-CH" altLang="de-DE"/>
              <a:pPr>
                <a:defRPr/>
              </a:pPr>
              <a:t>‹Nr.›</a:t>
            </a:fld>
            <a:endParaRPr lang="de-CH" altLang="de-DE" dirty="0"/>
          </a:p>
        </p:txBody>
      </p:sp>
    </p:spTree>
    <p:extLst>
      <p:ext uri="{BB962C8B-B14F-4D97-AF65-F5344CB8AC3E}">
        <p14:creationId xmlns:p14="http://schemas.microsoft.com/office/powerpoint/2010/main" val="1545210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Bildplatzhalter 3">
            <a:extLst>
              <a:ext uri="{FF2B5EF4-FFF2-40B4-BE49-F238E27FC236}">
                <a16:creationId xmlns:a16="http://schemas.microsoft.com/office/drawing/2014/main" id="{5BC53CE2-33FA-4041-B823-B41CDB551387}"/>
              </a:ext>
            </a:extLst>
          </p:cNvPr>
          <p:cNvSpPr>
            <a:spLocks noGrp="1"/>
          </p:cNvSpPr>
          <p:nvPr>
            <p:ph type="pic" sz="quarter" idx="12" hasCustomPrompt="1"/>
          </p:nvPr>
        </p:nvSpPr>
        <p:spPr>
          <a:xfrm>
            <a:off x="-551" y="2488058"/>
            <a:ext cx="8524047" cy="3754943"/>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8" name="Rectangle 3"/>
          <p:cNvSpPr>
            <a:spLocks noGrp="1" noChangeArrowheads="1"/>
          </p:cNvSpPr>
          <p:nvPr>
            <p:ph type="subTitle" idx="1"/>
          </p:nvPr>
        </p:nvSpPr>
        <p:spPr bwMode="auto">
          <a:xfrm>
            <a:off x="631230" y="1794051"/>
            <a:ext cx="7878826" cy="2591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0"/>
            </a:lvl1pPr>
          </a:lstStyle>
          <a:p>
            <a:pPr>
              <a:spcBef>
                <a:spcPct val="0"/>
              </a:spcBef>
            </a:pPr>
            <a:endParaRPr lang="de-CH" sz="1769"/>
          </a:p>
        </p:txBody>
      </p:sp>
      <p:sp>
        <p:nvSpPr>
          <p:cNvPr id="12" name="Titel 11"/>
          <p:cNvSpPr>
            <a:spLocks noGrp="1"/>
          </p:cNvSpPr>
          <p:nvPr>
            <p:ph type="title"/>
          </p:nvPr>
        </p:nvSpPr>
        <p:spPr/>
        <p:txBody>
          <a:bodyPr/>
          <a:lstStyle>
            <a:lvl1pPr>
              <a:defRPr/>
            </a:lvl1pPr>
          </a:lstStyle>
          <a:p>
            <a:endParaRPr lang="de-CH" dirty="0"/>
          </a:p>
        </p:txBody>
      </p:sp>
      <p:sp>
        <p:nvSpPr>
          <p:cNvPr id="5" name="Textplatzhalter 4"/>
          <p:cNvSpPr>
            <a:spLocks noGrp="1"/>
          </p:cNvSpPr>
          <p:nvPr>
            <p:ph type="body" sz="quarter" idx="11" hasCustomPrompt="1"/>
          </p:nvPr>
        </p:nvSpPr>
        <p:spPr>
          <a:xfrm>
            <a:off x="0" y="2971304"/>
            <a:ext cx="631069" cy="2794984"/>
          </a:xfrm>
          <a:solidFill>
            <a:srgbClr val="FFFF00"/>
          </a:solidFill>
        </p:spPr>
        <p:txBody>
          <a:bodyPr/>
          <a:lstStyle>
            <a:lvl5pPr marL="851976" indent="0">
              <a:buNone/>
              <a:defRPr/>
            </a:lvl5pPr>
          </a:lstStyle>
          <a:p>
            <a:pPr lvl="4"/>
            <a:r>
              <a:rPr lang="de-CH"/>
              <a:t> </a:t>
            </a:r>
          </a:p>
        </p:txBody>
      </p:sp>
      <p:pic>
        <p:nvPicPr>
          <p:cNvPr id="7" name="Grafik 6" descr="FHNW_HSA_10mm"/>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125" y="228562"/>
            <a:ext cx="2338620" cy="490010"/>
          </a:xfrm>
          <a:prstGeom prst="rect">
            <a:avLst/>
          </a:prstGeom>
          <a:noFill/>
          <a:ln>
            <a:noFill/>
          </a:ln>
        </p:spPr>
      </p:pic>
      <p:pic>
        <p:nvPicPr>
          <p:cNvPr id="2" name="Grafik 1">
            <a:extLst>
              <a:ext uri="{FF2B5EF4-FFF2-40B4-BE49-F238E27FC236}">
                <a16:creationId xmlns:a16="http://schemas.microsoft.com/office/drawing/2014/main" id="{F842A5C3-74A6-E6B9-2E78-876A12DDF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1688349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5" name="Rectangle 2"/>
          <p:cNvSpPr>
            <a:spLocks noGrp="1" noChangeArrowheads="1"/>
          </p:cNvSpPr>
          <p:nvPr>
            <p:ph type="title" hasCustomPrompt="1"/>
          </p:nvPr>
        </p:nvSpPr>
        <p:spPr>
          <a:xfrm>
            <a:off x="629872" y="1369296"/>
            <a:ext cx="7878826" cy="328286"/>
          </a:xfrm>
        </p:spPr>
        <p:txBody>
          <a:bodyPr/>
          <a:lstStyle>
            <a:lvl1pPr>
              <a:defRPr sz="1360" b="1" i="0" baseline="0"/>
            </a:lvl1pPr>
          </a:lstStyle>
          <a:p>
            <a:r>
              <a:rPr lang="de-DE" dirty="0"/>
              <a:t>Titel durch Klicken hinzufügen</a:t>
            </a:r>
          </a:p>
        </p:txBody>
      </p:sp>
      <p:sp>
        <p:nvSpPr>
          <p:cNvPr id="6" name="Rectangle 3"/>
          <p:cNvSpPr>
            <a:spLocks noGrp="1" noChangeArrowheads="1"/>
          </p:cNvSpPr>
          <p:nvPr>
            <p:ph type="body" idx="1" hasCustomPrompt="1"/>
          </p:nvPr>
        </p:nvSpPr>
        <p:spPr>
          <a:xfrm>
            <a:off x="631230" y="2440211"/>
            <a:ext cx="7878826" cy="3601394"/>
          </a:xfrm>
        </p:spPr>
        <p:txBody>
          <a:bodyPr/>
          <a:lstStyle>
            <a:lvl1pPr>
              <a:spcBef>
                <a:spcPts val="816"/>
              </a:spcBef>
              <a:defRPr sz="1360" b="0" i="0" baseline="0"/>
            </a:lvl1pPr>
          </a:lstStyle>
          <a:p>
            <a:pPr lvl="0"/>
            <a:r>
              <a:rPr lang="de-DE" dirty="0"/>
              <a:t>Text durch Klicken hinzufügen</a:t>
            </a:r>
          </a:p>
        </p:txBody>
      </p:sp>
    </p:spTree>
    <p:extLst>
      <p:ext uri="{BB962C8B-B14F-4D97-AF65-F5344CB8AC3E}">
        <p14:creationId xmlns:p14="http://schemas.microsoft.com/office/powerpoint/2010/main" val="3807954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1B68A762-6918-411C-913D-37AA82579CC4}"/>
              </a:ext>
            </a:extLst>
          </p:cNvPr>
          <p:cNvSpPr>
            <a:spLocks noGrp="1"/>
          </p:cNvSpPr>
          <p:nvPr>
            <p:ph type="pic" sz="quarter" idx="15" hasCustomPrompt="1"/>
          </p:nvPr>
        </p:nvSpPr>
        <p:spPr>
          <a:xfrm>
            <a:off x="633571" y="2578452"/>
            <a:ext cx="7881241" cy="3461080"/>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12" name="Textplatzhalter 11"/>
          <p:cNvSpPr>
            <a:spLocks noGrp="1"/>
          </p:cNvSpPr>
          <p:nvPr>
            <p:ph type="body" sz="quarter" idx="14" hasCustomPrompt="1"/>
          </p:nvPr>
        </p:nvSpPr>
        <p:spPr>
          <a:xfrm>
            <a:off x="631069" y="1368105"/>
            <a:ext cx="7877587" cy="1015467"/>
          </a:xfrm>
        </p:spPr>
        <p:txBody>
          <a:bodyPr/>
          <a:lstStyle>
            <a:lvl1pPr>
              <a:spcBef>
                <a:spcPts val="612"/>
              </a:spcBef>
              <a:defRPr sz="1156" b="0"/>
            </a:lvl1pPr>
          </a:lstStyle>
          <a:p>
            <a:pPr lvl="0"/>
            <a:r>
              <a:rPr lang="de-CH"/>
              <a:t>Text durch Klicken hinzufügen</a:t>
            </a:r>
          </a:p>
        </p:txBody>
      </p:sp>
    </p:spTree>
    <p:extLst>
      <p:ext uri="{BB962C8B-B14F-4D97-AF65-F5344CB8AC3E}">
        <p14:creationId xmlns:p14="http://schemas.microsoft.com/office/powerpoint/2010/main" val="1099500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632A357A-9E7A-4B51-A13D-04F13FDD0068}"/>
              </a:ext>
            </a:extLst>
          </p:cNvPr>
          <p:cNvSpPr>
            <a:spLocks noGrp="1"/>
          </p:cNvSpPr>
          <p:nvPr>
            <p:ph type="pic" sz="quarter" idx="15" hasCustomPrompt="1"/>
          </p:nvPr>
        </p:nvSpPr>
        <p:spPr>
          <a:xfrm>
            <a:off x="629189" y="1370169"/>
            <a:ext cx="7883744" cy="4342674"/>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8" name="Textplatzhalter 7"/>
          <p:cNvSpPr>
            <a:spLocks noGrp="1"/>
          </p:cNvSpPr>
          <p:nvPr>
            <p:ph type="body" sz="quarter" idx="14" hasCustomPrompt="1"/>
          </p:nvPr>
        </p:nvSpPr>
        <p:spPr>
          <a:xfrm>
            <a:off x="631230" y="5874039"/>
            <a:ext cx="7877587" cy="653034"/>
          </a:xfrm>
        </p:spPr>
        <p:txBody>
          <a:bodyPr/>
          <a:lstStyle>
            <a:lvl1pPr>
              <a:spcBef>
                <a:spcPts val="544"/>
              </a:spcBef>
              <a:defRPr sz="1020" b="0"/>
            </a:lvl1pPr>
          </a:lstStyle>
          <a:p>
            <a:pPr lvl="0"/>
            <a:r>
              <a:rPr lang="de-CH"/>
              <a:t>Text durch Klicken hinzufügen</a:t>
            </a:r>
          </a:p>
        </p:txBody>
      </p:sp>
    </p:spTree>
    <p:extLst>
      <p:ext uri="{BB962C8B-B14F-4D97-AF65-F5344CB8AC3E}">
        <p14:creationId xmlns:p14="http://schemas.microsoft.com/office/powerpoint/2010/main" val="4293696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0" name="Bildplatzhalter 3">
            <a:extLst>
              <a:ext uri="{FF2B5EF4-FFF2-40B4-BE49-F238E27FC236}">
                <a16:creationId xmlns:a16="http://schemas.microsoft.com/office/drawing/2014/main" id="{A4478F65-D0C1-4A0B-8F54-E92A35844F7F}"/>
              </a:ext>
            </a:extLst>
          </p:cNvPr>
          <p:cNvSpPr>
            <a:spLocks noGrp="1"/>
          </p:cNvSpPr>
          <p:nvPr>
            <p:ph type="pic" sz="quarter" idx="14" hasCustomPrompt="1"/>
          </p:nvPr>
        </p:nvSpPr>
        <p:spPr>
          <a:xfrm>
            <a:off x="629873" y="1369297"/>
            <a:ext cx="3818596" cy="4672309"/>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2" name="Datumsplatzhalter 1"/>
          <p:cNvSpPr>
            <a:spLocks noGrp="1"/>
          </p:cNvSpPr>
          <p:nvPr>
            <p:ph type="dt" sz="half" idx="10"/>
          </p:nvPr>
        </p:nvSpPr>
        <p:spPr/>
        <p:txBody>
          <a:bodyPr/>
          <a:lstStyle>
            <a:lvl1pPr>
              <a:defRPr/>
            </a:lvl1pPr>
          </a:lstStyle>
          <a:p>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8" name="Rectangle 2"/>
          <p:cNvSpPr>
            <a:spLocks noGrp="1" noChangeArrowheads="1"/>
          </p:cNvSpPr>
          <p:nvPr>
            <p:ph type="title" hasCustomPrompt="1"/>
          </p:nvPr>
        </p:nvSpPr>
        <p:spPr>
          <a:xfrm>
            <a:off x="4695532" y="1369296"/>
            <a:ext cx="3813167" cy="328286"/>
          </a:xfrm>
        </p:spPr>
        <p:txBody>
          <a:bodyPr/>
          <a:lstStyle>
            <a:lvl1pPr>
              <a:defRPr sz="1632" b="1" i="0" baseline="0"/>
            </a:lvl1pPr>
          </a:lstStyle>
          <a:p>
            <a:r>
              <a:rPr lang="de-DE" dirty="0"/>
              <a:t>Titel durch Klicken hinzufügen</a:t>
            </a:r>
          </a:p>
        </p:txBody>
      </p:sp>
      <p:sp>
        <p:nvSpPr>
          <p:cNvPr id="9" name="Rectangle 3"/>
          <p:cNvSpPr>
            <a:spLocks noGrp="1" noChangeArrowheads="1"/>
          </p:cNvSpPr>
          <p:nvPr>
            <p:ph type="body" idx="1" hasCustomPrompt="1"/>
          </p:nvPr>
        </p:nvSpPr>
        <p:spPr>
          <a:xfrm>
            <a:off x="4695532" y="1992750"/>
            <a:ext cx="3814525" cy="4048855"/>
          </a:xfrm>
        </p:spPr>
        <p:txBody>
          <a:bodyPr/>
          <a:lstStyle>
            <a:lvl1pPr>
              <a:spcBef>
                <a:spcPts val="816"/>
              </a:spcBef>
              <a:defRPr sz="1360" b="0" i="0" baseline="0"/>
            </a:lvl1pPr>
          </a:lstStyle>
          <a:p>
            <a:pPr lvl="0"/>
            <a:r>
              <a:rPr lang="de-DE"/>
              <a:t>Text durch Klicken hinzufügen</a:t>
            </a:r>
          </a:p>
        </p:txBody>
      </p:sp>
    </p:spTree>
    <p:extLst>
      <p:ext uri="{BB962C8B-B14F-4D97-AF65-F5344CB8AC3E}">
        <p14:creationId xmlns:p14="http://schemas.microsoft.com/office/powerpoint/2010/main" val="745707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AB697-4677-16DD-5AC8-E456910402E6}"/>
              </a:ext>
            </a:extLst>
          </p:cNvPr>
          <p:cNvSpPr>
            <a:spLocks noGrp="1"/>
          </p:cNvSpPr>
          <p:nvPr>
            <p:ph type="title"/>
          </p:nvPr>
        </p:nvSpPr>
        <p:spPr/>
        <p:txBody>
          <a:bodyPr/>
          <a:lstStyle>
            <a:lvl1pPr>
              <a:defRPr sz="1632"/>
            </a:lvl1pPr>
          </a:lstStyle>
          <a:p>
            <a:r>
              <a:rPr lang="de-DE" dirty="0"/>
              <a:t>Mastertitelformat bearbeiten</a:t>
            </a:r>
            <a:endParaRPr lang="de-CH" dirty="0"/>
          </a:p>
        </p:txBody>
      </p:sp>
      <p:sp>
        <p:nvSpPr>
          <p:cNvPr id="3" name="Datumsplatzhalter 2">
            <a:extLst>
              <a:ext uri="{FF2B5EF4-FFF2-40B4-BE49-F238E27FC236}">
                <a16:creationId xmlns:a16="http://schemas.microsoft.com/office/drawing/2014/main" id="{254491C5-DCFF-187B-3844-5710BC638DE1}"/>
              </a:ext>
            </a:extLst>
          </p:cNvPr>
          <p:cNvSpPr>
            <a:spLocks noGrp="1"/>
          </p:cNvSpPr>
          <p:nvPr>
            <p:ph type="dt" sz="half" idx="10"/>
          </p:nvPr>
        </p:nvSpPr>
        <p:spPr/>
        <p:txBody>
          <a:bodyPr/>
          <a:lstStyle/>
          <a:p>
            <a:endParaRPr lang="de-CH">
              <a:solidFill>
                <a:srgbClr val="000000"/>
              </a:solidFill>
            </a:endParaRPr>
          </a:p>
        </p:txBody>
      </p:sp>
      <p:sp>
        <p:nvSpPr>
          <p:cNvPr id="4" name="Foliennummernplatzhalter 3">
            <a:extLst>
              <a:ext uri="{FF2B5EF4-FFF2-40B4-BE49-F238E27FC236}">
                <a16:creationId xmlns:a16="http://schemas.microsoft.com/office/drawing/2014/main" id="{88DF58DA-3C70-41F8-24D7-CA503B9C7EDD}"/>
              </a:ext>
            </a:extLst>
          </p:cNvPr>
          <p:cNvSpPr>
            <a:spLocks noGrp="1"/>
          </p:cNvSpPr>
          <p:nvPr>
            <p:ph type="sldNum" sz="quarter" idx="11"/>
          </p:nvPr>
        </p:nvSpPr>
        <p:spPr/>
        <p:txBody>
          <a:bodyPr/>
          <a:lstStyle/>
          <a:p>
            <a:fld id="{8C812475-90CC-411E-A993-929AF0D0895B}" type="slidenum">
              <a:rPr lang="de-CH" smtClean="0">
                <a:solidFill>
                  <a:srgbClr val="000000"/>
                </a:solidFill>
              </a:rPr>
              <a:pPr/>
              <a:t>‹Nr.›</a:t>
            </a:fld>
            <a:endParaRPr lang="de-CH">
              <a:solidFill>
                <a:srgbClr val="000000"/>
              </a:solidFill>
            </a:endParaRPr>
          </a:p>
        </p:txBody>
      </p:sp>
    </p:spTree>
    <p:extLst>
      <p:ext uri="{BB962C8B-B14F-4D97-AF65-F5344CB8AC3E}">
        <p14:creationId xmlns:p14="http://schemas.microsoft.com/office/powerpoint/2010/main" val="2499122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DABCE-022C-31F2-A50C-AED252D10AE3}"/>
              </a:ext>
            </a:extLst>
          </p:cNvPr>
          <p:cNvSpPr>
            <a:spLocks noGrp="1"/>
          </p:cNvSpPr>
          <p:nvPr>
            <p:ph type="title"/>
          </p:nvPr>
        </p:nvSpPr>
        <p:spPr/>
        <p:txBody>
          <a:bodyPr/>
          <a:lstStyle>
            <a:lvl1pPr>
              <a:defRPr sz="1632"/>
            </a:lvl1pPr>
          </a:lstStyle>
          <a:p>
            <a:r>
              <a:rPr lang="de-DE" dirty="0"/>
              <a:t>Mastertitelformat bearbeiten</a:t>
            </a:r>
            <a:endParaRPr lang="de-CH" dirty="0"/>
          </a:p>
        </p:txBody>
      </p:sp>
      <p:sp>
        <p:nvSpPr>
          <p:cNvPr id="3" name="Inhaltsplatzhalter 2">
            <a:extLst>
              <a:ext uri="{FF2B5EF4-FFF2-40B4-BE49-F238E27FC236}">
                <a16:creationId xmlns:a16="http://schemas.microsoft.com/office/drawing/2014/main" id="{DEE07AED-74DD-735E-BB13-0DF314E387B0}"/>
              </a:ext>
            </a:extLst>
          </p:cNvPr>
          <p:cNvSpPr>
            <a:spLocks noGrp="1"/>
          </p:cNvSpPr>
          <p:nvPr>
            <p:ph sz="half" idx="1"/>
          </p:nvPr>
        </p:nvSpPr>
        <p:spPr>
          <a:xfrm>
            <a:off x="628461" y="2440212"/>
            <a:ext cx="3891707" cy="3736740"/>
          </a:xfrm>
        </p:spPr>
        <p:txBody>
          <a:bodyPr/>
          <a:lstStyle>
            <a:lvl1pPr>
              <a:defRPr sz="1360"/>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a:extLst>
              <a:ext uri="{FF2B5EF4-FFF2-40B4-BE49-F238E27FC236}">
                <a16:creationId xmlns:a16="http://schemas.microsoft.com/office/drawing/2014/main" id="{EB21F385-E4FE-54C9-0807-BAE23EA58C54}"/>
              </a:ext>
            </a:extLst>
          </p:cNvPr>
          <p:cNvSpPr>
            <a:spLocks noGrp="1"/>
          </p:cNvSpPr>
          <p:nvPr>
            <p:ph sz="half" idx="2"/>
          </p:nvPr>
        </p:nvSpPr>
        <p:spPr>
          <a:xfrm>
            <a:off x="4623832" y="2440212"/>
            <a:ext cx="3891707" cy="3736740"/>
          </a:xfrm>
        </p:spPr>
        <p:txBody>
          <a:bodyPr/>
          <a:lstStyle>
            <a:lvl1pPr>
              <a:defRPr sz="1360"/>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431081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Bildplatzhalter 3">
            <a:extLst>
              <a:ext uri="{FF2B5EF4-FFF2-40B4-BE49-F238E27FC236}">
                <a16:creationId xmlns:a16="http://schemas.microsoft.com/office/drawing/2014/main" id="{5BC53CE2-33FA-4041-B823-B41CDB551387}"/>
              </a:ext>
            </a:extLst>
          </p:cNvPr>
          <p:cNvSpPr>
            <a:spLocks noGrp="1"/>
          </p:cNvSpPr>
          <p:nvPr>
            <p:ph type="pic" sz="quarter" idx="12" hasCustomPrompt="1"/>
          </p:nvPr>
        </p:nvSpPr>
        <p:spPr>
          <a:xfrm>
            <a:off x="-551" y="2488058"/>
            <a:ext cx="8524047" cy="3754943"/>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8" name="Rectangle 3"/>
          <p:cNvSpPr>
            <a:spLocks noGrp="1" noChangeArrowheads="1"/>
          </p:cNvSpPr>
          <p:nvPr>
            <p:ph type="subTitle" idx="1"/>
          </p:nvPr>
        </p:nvSpPr>
        <p:spPr bwMode="auto">
          <a:xfrm>
            <a:off x="631230" y="1794051"/>
            <a:ext cx="7878826" cy="2591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0"/>
            </a:lvl1pPr>
          </a:lstStyle>
          <a:p>
            <a:pPr>
              <a:spcBef>
                <a:spcPct val="0"/>
              </a:spcBef>
            </a:pPr>
            <a:endParaRPr lang="de-CH" sz="1769"/>
          </a:p>
        </p:txBody>
      </p:sp>
      <p:sp>
        <p:nvSpPr>
          <p:cNvPr id="12" name="Titel 11"/>
          <p:cNvSpPr>
            <a:spLocks noGrp="1"/>
          </p:cNvSpPr>
          <p:nvPr>
            <p:ph type="title"/>
          </p:nvPr>
        </p:nvSpPr>
        <p:spPr/>
        <p:txBody>
          <a:bodyPr/>
          <a:lstStyle>
            <a:lvl1pPr>
              <a:defRPr/>
            </a:lvl1pPr>
          </a:lstStyle>
          <a:p>
            <a:endParaRPr lang="de-CH"/>
          </a:p>
        </p:txBody>
      </p:sp>
      <p:sp>
        <p:nvSpPr>
          <p:cNvPr id="5" name="Textplatzhalter 4"/>
          <p:cNvSpPr>
            <a:spLocks noGrp="1"/>
          </p:cNvSpPr>
          <p:nvPr>
            <p:ph type="body" sz="quarter" idx="11" hasCustomPrompt="1"/>
          </p:nvPr>
        </p:nvSpPr>
        <p:spPr>
          <a:xfrm>
            <a:off x="0" y="2971304"/>
            <a:ext cx="631069" cy="2794984"/>
          </a:xfrm>
          <a:solidFill>
            <a:srgbClr val="FFFF00"/>
          </a:solidFill>
        </p:spPr>
        <p:txBody>
          <a:bodyPr/>
          <a:lstStyle>
            <a:lvl5pPr marL="851976" indent="0">
              <a:buNone/>
              <a:defRPr/>
            </a:lvl5pPr>
          </a:lstStyle>
          <a:p>
            <a:pPr lvl="4"/>
            <a:r>
              <a:rPr lang="de-CH"/>
              <a:t> </a:t>
            </a:r>
          </a:p>
        </p:txBody>
      </p:sp>
      <p:pic>
        <p:nvPicPr>
          <p:cNvPr id="7" name="Grafik 6" descr="FHNW_HSA_10mm"/>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125" y="228562"/>
            <a:ext cx="2338620" cy="490010"/>
          </a:xfrm>
          <a:prstGeom prst="rect">
            <a:avLst/>
          </a:prstGeom>
          <a:noFill/>
          <a:ln>
            <a:noFill/>
          </a:ln>
        </p:spPr>
      </p:pic>
      <p:pic>
        <p:nvPicPr>
          <p:cNvPr id="2" name="Grafik 1">
            <a:extLst>
              <a:ext uri="{FF2B5EF4-FFF2-40B4-BE49-F238E27FC236}">
                <a16:creationId xmlns:a16="http://schemas.microsoft.com/office/drawing/2014/main" id="{F842A5C3-74A6-E6B9-2E78-876A12DDF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3191648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5E48492E-72D1-4785-9351-8AE1E40FBA2D}" type="datetime1">
              <a:rPr lang="de-CH" smtClean="0">
                <a:solidFill>
                  <a:srgbClr val="000000"/>
                </a:solidFill>
              </a:rPr>
              <a:t>14.08.2023</a:t>
            </a:fld>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5" name="Rectangle 2"/>
          <p:cNvSpPr>
            <a:spLocks noGrp="1" noChangeArrowheads="1"/>
          </p:cNvSpPr>
          <p:nvPr>
            <p:ph type="title" hasCustomPrompt="1"/>
          </p:nvPr>
        </p:nvSpPr>
        <p:spPr>
          <a:xfrm>
            <a:off x="629872" y="1369296"/>
            <a:ext cx="7878826" cy="328286"/>
          </a:xfrm>
        </p:spPr>
        <p:txBody>
          <a:bodyPr/>
          <a:lstStyle>
            <a:lvl1pPr>
              <a:defRPr sz="1360" b="1" i="0" baseline="0"/>
            </a:lvl1pPr>
          </a:lstStyle>
          <a:p>
            <a:r>
              <a:rPr lang="de-DE"/>
              <a:t>Titel durch Klicken hinzufügen</a:t>
            </a:r>
          </a:p>
        </p:txBody>
      </p:sp>
      <p:sp>
        <p:nvSpPr>
          <p:cNvPr id="6" name="Rectangle 3"/>
          <p:cNvSpPr>
            <a:spLocks noGrp="1" noChangeArrowheads="1"/>
          </p:cNvSpPr>
          <p:nvPr>
            <p:ph type="body" idx="1" hasCustomPrompt="1"/>
          </p:nvPr>
        </p:nvSpPr>
        <p:spPr>
          <a:xfrm>
            <a:off x="631230" y="1992750"/>
            <a:ext cx="7878826" cy="4048855"/>
          </a:xfrm>
        </p:spPr>
        <p:txBody>
          <a:bodyPr/>
          <a:lstStyle>
            <a:lvl1pPr>
              <a:spcBef>
                <a:spcPts val="816"/>
              </a:spcBef>
              <a:defRPr sz="1360" b="0" i="0" baseline="0"/>
            </a:lvl1pPr>
          </a:lstStyle>
          <a:p>
            <a:pPr lvl="0"/>
            <a:r>
              <a:rPr lang="de-DE"/>
              <a:t>Text durch Klicken hinzufügen</a:t>
            </a:r>
          </a:p>
        </p:txBody>
      </p:sp>
    </p:spTree>
    <p:extLst>
      <p:ext uri="{BB962C8B-B14F-4D97-AF65-F5344CB8AC3E}">
        <p14:creationId xmlns:p14="http://schemas.microsoft.com/office/powerpoint/2010/main" val="2854703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1B68A762-6918-411C-913D-37AA82579CC4}"/>
              </a:ext>
            </a:extLst>
          </p:cNvPr>
          <p:cNvSpPr>
            <a:spLocks noGrp="1"/>
          </p:cNvSpPr>
          <p:nvPr>
            <p:ph type="pic" sz="quarter" idx="15" hasCustomPrompt="1"/>
          </p:nvPr>
        </p:nvSpPr>
        <p:spPr>
          <a:xfrm>
            <a:off x="633571" y="2578452"/>
            <a:ext cx="7881241" cy="3461080"/>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fld id="{CEB0B7B1-7F9E-44E6-8543-140B27F3BBF6}" type="datetime1">
              <a:rPr lang="de-CH" smtClean="0">
                <a:solidFill>
                  <a:srgbClr val="000000"/>
                </a:solidFill>
              </a:rPr>
              <a:t>14.08.2023</a:t>
            </a:fld>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12" name="Textplatzhalter 11"/>
          <p:cNvSpPr>
            <a:spLocks noGrp="1"/>
          </p:cNvSpPr>
          <p:nvPr>
            <p:ph type="body" sz="quarter" idx="14" hasCustomPrompt="1"/>
          </p:nvPr>
        </p:nvSpPr>
        <p:spPr>
          <a:xfrm>
            <a:off x="631069" y="1368105"/>
            <a:ext cx="7877587" cy="1015467"/>
          </a:xfrm>
        </p:spPr>
        <p:txBody>
          <a:bodyPr/>
          <a:lstStyle>
            <a:lvl1pPr>
              <a:spcBef>
                <a:spcPts val="612"/>
              </a:spcBef>
              <a:defRPr sz="1156" b="0"/>
            </a:lvl1pPr>
          </a:lstStyle>
          <a:p>
            <a:pPr lvl="0"/>
            <a:r>
              <a:rPr lang="de-CH"/>
              <a:t>Text durch Klicken hinzufügen</a:t>
            </a:r>
          </a:p>
        </p:txBody>
      </p:sp>
    </p:spTree>
    <p:extLst>
      <p:ext uri="{BB962C8B-B14F-4D97-AF65-F5344CB8AC3E}">
        <p14:creationId xmlns:p14="http://schemas.microsoft.com/office/powerpoint/2010/main" val="104439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sszeile"/>
          <p:cNvSpPr>
            <a:spLocks noGrp="1" noChangeArrowheads="1"/>
          </p:cNvSpPr>
          <p:nvPr>
            <p:ph type="ftr" sz="quarter" idx="10"/>
          </p:nvPr>
        </p:nvSpPr>
        <p:spPr>
          <a:ln/>
        </p:spPr>
        <p:txBody>
          <a:bodyPr/>
          <a:lstStyle>
            <a:lvl1pPr>
              <a:defRPr/>
            </a:lvl1pPr>
          </a:lstStyle>
          <a:p>
            <a:pPr>
              <a:defRPr/>
            </a:pPr>
            <a:endParaRPr lang="de-CH" dirty="0"/>
          </a:p>
        </p:txBody>
      </p:sp>
      <p:sp>
        <p:nvSpPr>
          <p:cNvPr id="4" name="Seite"/>
          <p:cNvSpPr>
            <a:spLocks noGrp="1" noChangeArrowheads="1"/>
          </p:cNvSpPr>
          <p:nvPr>
            <p:ph type="sldNum" sz="quarter" idx="11"/>
          </p:nvPr>
        </p:nvSpPr>
        <p:spPr>
          <a:ln/>
        </p:spPr>
        <p:txBody>
          <a:bodyPr/>
          <a:lstStyle>
            <a:lvl1pPr>
              <a:defRPr/>
            </a:lvl1pPr>
          </a:lstStyle>
          <a:p>
            <a:pPr>
              <a:defRPr/>
            </a:pPr>
            <a:fld id="{25F452EB-6108-4CBB-ABC6-4C4AE309B24E}" type="slidenum">
              <a:rPr lang="de-CH" altLang="de-DE"/>
              <a:pPr>
                <a:defRPr/>
              </a:pPr>
              <a:t>‹Nr.›</a:t>
            </a:fld>
            <a:endParaRPr lang="de-CH" altLang="de-DE" dirty="0"/>
          </a:p>
        </p:txBody>
      </p:sp>
    </p:spTree>
    <p:extLst>
      <p:ext uri="{BB962C8B-B14F-4D97-AF65-F5344CB8AC3E}">
        <p14:creationId xmlns:p14="http://schemas.microsoft.com/office/powerpoint/2010/main" val="3093736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632A357A-9E7A-4B51-A13D-04F13FDD0068}"/>
              </a:ext>
            </a:extLst>
          </p:cNvPr>
          <p:cNvSpPr>
            <a:spLocks noGrp="1"/>
          </p:cNvSpPr>
          <p:nvPr>
            <p:ph type="pic" sz="quarter" idx="15" hasCustomPrompt="1"/>
          </p:nvPr>
        </p:nvSpPr>
        <p:spPr>
          <a:xfrm>
            <a:off x="629189" y="1370169"/>
            <a:ext cx="7883744" cy="4342674"/>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fld id="{168E427A-9BD4-4A47-A671-CA94BA10FC52}" type="datetime1">
              <a:rPr lang="de-CH" smtClean="0">
                <a:solidFill>
                  <a:srgbClr val="000000"/>
                </a:solidFill>
              </a:rPr>
              <a:t>14.08.2023</a:t>
            </a:fld>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8" name="Textplatzhalter 7"/>
          <p:cNvSpPr>
            <a:spLocks noGrp="1"/>
          </p:cNvSpPr>
          <p:nvPr>
            <p:ph type="body" sz="quarter" idx="14" hasCustomPrompt="1"/>
          </p:nvPr>
        </p:nvSpPr>
        <p:spPr>
          <a:xfrm>
            <a:off x="631230" y="5874039"/>
            <a:ext cx="7877587" cy="653034"/>
          </a:xfrm>
        </p:spPr>
        <p:txBody>
          <a:bodyPr/>
          <a:lstStyle>
            <a:lvl1pPr>
              <a:spcBef>
                <a:spcPts val="544"/>
              </a:spcBef>
              <a:defRPr sz="1020" b="0"/>
            </a:lvl1pPr>
          </a:lstStyle>
          <a:p>
            <a:pPr lvl="0"/>
            <a:r>
              <a:rPr lang="de-CH"/>
              <a:t>Text durch Klicken hinzufügen</a:t>
            </a:r>
          </a:p>
        </p:txBody>
      </p:sp>
    </p:spTree>
    <p:extLst>
      <p:ext uri="{BB962C8B-B14F-4D97-AF65-F5344CB8AC3E}">
        <p14:creationId xmlns:p14="http://schemas.microsoft.com/office/powerpoint/2010/main" val="3500264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0" name="Bildplatzhalter 3">
            <a:extLst>
              <a:ext uri="{FF2B5EF4-FFF2-40B4-BE49-F238E27FC236}">
                <a16:creationId xmlns:a16="http://schemas.microsoft.com/office/drawing/2014/main" id="{A4478F65-D0C1-4A0B-8F54-E92A35844F7F}"/>
              </a:ext>
            </a:extLst>
          </p:cNvPr>
          <p:cNvSpPr>
            <a:spLocks noGrp="1"/>
          </p:cNvSpPr>
          <p:nvPr>
            <p:ph type="pic" sz="quarter" idx="14" hasCustomPrompt="1"/>
          </p:nvPr>
        </p:nvSpPr>
        <p:spPr>
          <a:xfrm>
            <a:off x="629873" y="1369297"/>
            <a:ext cx="3818596" cy="4672309"/>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2" name="Datumsplatzhalter 1"/>
          <p:cNvSpPr>
            <a:spLocks noGrp="1"/>
          </p:cNvSpPr>
          <p:nvPr>
            <p:ph type="dt" sz="half" idx="10"/>
          </p:nvPr>
        </p:nvSpPr>
        <p:spPr/>
        <p:txBody>
          <a:bodyPr/>
          <a:lstStyle>
            <a:lvl1pPr>
              <a:defRPr/>
            </a:lvl1pPr>
          </a:lstStyle>
          <a:p>
            <a:fld id="{9E7D31B9-878C-46A5-9D4B-DDE2F80ACD24}" type="datetime1">
              <a:rPr lang="de-CH" smtClean="0">
                <a:solidFill>
                  <a:srgbClr val="000000"/>
                </a:solidFill>
              </a:rPr>
              <a:t>14.08.2023</a:t>
            </a:fld>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8" name="Rectangle 2"/>
          <p:cNvSpPr>
            <a:spLocks noGrp="1" noChangeArrowheads="1"/>
          </p:cNvSpPr>
          <p:nvPr>
            <p:ph type="title" hasCustomPrompt="1"/>
          </p:nvPr>
        </p:nvSpPr>
        <p:spPr>
          <a:xfrm>
            <a:off x="4695532" y="1369296"/>
            <a:ext cx="3813167" cy="328286"/>
          </a:xfrm>
        </p:spPr>
        <p:txBody>
          <a:bodyPr/>
          <a:lstStyle>
            <a:lvl1pPr>
              <a:defRPr sz="1360" b="1" i="0" baseline="0"/>
            </a:lvl1pPr>
          </a:lstStyle>
          <a:p>
            <a:r>
              <a:rPr lang="de-DE"/>
              <a:t>Titel durch Klicken hinzufügen</a:t>
            </a:r>
          </a:p>
        </p:txBody>
      </p:sp>
      <p:sp>
        <p:nvSpPr>
          <p:cNvPr id="9" name="Rectangle 3"/>
          <p:cNvSpPr>
            <a:spLocks noGrp="1" noChangeArrowheads="1"/>
          </p:cNvSpPr>
          <p:nvPr>
            <p:ph type="body" idx="1" hasCustomPrompt="1"/>
          </p:nvPr>
        </p:nvSpPr>
        <p:spPr>
          <a:xfrm>
            <a:off x="4695532" y="1992750"/>
            <a:ext cx="3814525" cy="4048855"/>
          </a:xfrm>
        </p:spPr>
        <p:txBody>
          <a:bodyPr/>
          <a:lstStyle>
            <a:lvl1pPr>
              <a:spcBef>
                <a:spcPts val="816"/>
              </a:spcBef>
              <a:defRPr sz="1360" b="0" i="0" baseline="0"/>
            </a:lvl1pPr>
          </a:lstStyle>
          <a:p>
            <a:pPr lvl="0"/>
            <a:r>
              <a:rPr lang="de-DE"/>
              <a:t>Text durch Klicken hinzufügen</a:t>
            </a:r>
          </a:p>
        </p:txBody>
      </p:sp>
    </p:spTree>
    <p:extLst>
      <p:ext uri="{BB962C8B-B14F-4D97-AF65-F5344CB8AC3E}">
        <p14:creationId xmlns:p14="http://schemas.microsoft.com/office/powerpoint/2010/main" val="21470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dirty="0"/>
              <a:t>Titelmasterformat durch Klicken bearbeiten</a:t>
            </a:r>
            <a:endParaRPr lang="de-CH"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Fußzeilenplatzhalter 3"/>
          <p:cNvSpPr>
            <a:spLocks noGrp="1"/>
          </p:cNvSpPr>
          <p:nvPr>
            <p:ph type="ftr" sz="quarter" idx="10"/>
          </p:nvPr>
        </p:nvSpPr>
        <p:spPr/>
        <p:txBody>
          <a:bodyPr/>
          <a:lstStyle>
            <a:lvl1pPr>
              <a:defRPr b="0" smtClean="0"/>
            </a:lvl1pPr>
          </a:lstStyle>
          <a:p>
            <a:pPr>
              <a:defRPr/>
            </a:pPr>
            <a:endParaRPr lang="de-CH" dirty="0"/>
          </a:p>
        </p:txBody>
      </p:sp>
      <p:sp>
        <p:nvSpPr>
          <p:cNvPr id="5" name="Foliennummernplatzhalter 4"/>
          <p:cNvSpPr>
            <a:spLocks noGrp="1"/>
          </p:cNvSpPr>
          <p:nvPr>
            <p:ph type="sldNum" sz="quarter" idx="11"/>
          </p:nvPr>
        </p:nvSpPr>
        <p:spPr/>
        <p:txBody>
          <a:bodyPr/>
          <a:lstStyle>
            <a:lvl1pPr>
              <a:defRPr/>
            </a:lvl1pPr>
          </a:lstStyle>
          <a:p>
            <a:pPr>
              <a:defRPr/>
            </a:pPr>
            <a:fld id="{7E5FF9A1-4CBA-492F-B0B5-9D2D52CC0145}" type="slidenum">
              <a:rPr lang="de-CH" altLang="de-DE"/>
              <a:pPr>
                <a:defRPr/>
              </a:pPr>
              <a:t>‹Nr.›</a:t>
            </a:fld>
            <a:endParaRPr lang="de-CH" altLang="de-DE" dirty="0"/>
          </a:p>
        </p:txBody>
      </p:sp>
    </p:spTree>
    <p:extLst>
      <p:ext uri="{BB962C8B-B14F-4D97-AF65-F5344CB8AC3E}">
        <p14:creationId xmlns:p14="http://schemas.microsoft.com/office/powerpoint/2010/main" val="256321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p>
            <a:pPr>
              <a:defRPr/>
            </a:pPr>
            <a:endParaRPr lang="de-CH"/>
          </a:p>
        </p:txBody>
      </p:sp>
      <p:sp>
        <p:nvSpPr>
          <p:cNvPr id="4" name="Foliennummernplatzhalter 3"/>
          <p:cNvSpPr>
            <a:spLocks noGrp="1"/>
          </p:cNvSpPr>
          <p:nvPr>
            <p:ph type="sldNum" sz="quarter" idx="11"/>
          </p:nvPr>
        </p:nvSpPr>
        <p:spPr/>
        <p:txBody>
          <a:bodyPr/>
          <a:lstStyle/>
          <a:p>
            <a:pPr>
              <a:defRPr/>
            </a:pPr>
            <a:fld id="{F7DB00CB-91E8-4FBA-8B01-86F217048123}" type="slidenum">
              <a:rPr lang="de-CH" altLang="de-DE" smtClean="0"/>
              <a:pPr>
                <a:defRPr/>
              </a:pPr>
              <a:t>‹Nr.›</a:t>
            </a:fld>
            <a:endParaRPr lang="de-CH" altLang="de-DE" dirty="0"/>
          </a:p>
        </p:txBody>
      </p:sp>
    </p:spTree>
    <p:extLst>
      <p:ext uri="{BB962C8B-B14F-4D97-AF65-F5344CB8AC3E}">
        <p14:creationId xmlns:p14="http://schemas.microsoft.com/office/powerpoint/2010/main" val="375792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187450" y="2133600"/>
            <a:ext cx="37020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041900" y="2133600"/>
            <a:ext cx="3703638"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10"/>
          </p:nvPr>
        </p:nvSpPr>
        <p:spPr/>
        <p:txBody>
          <a:bodyPr/>
          <a:lstStyle>
            <a:lvl1pPr>
              <a:defRPr b="0" smtClean="0"/>
            </a:lvl1pPr>
          </a:lstStyle>
          <a:p>
            <a:pPr>
              <a:defRPr/>
            </a:pPr>
            <a:endParaRPr lang="de-CH"/>
          </a:p>
        </p:txBody>
      </p:sp>
      <p:sp>
        <p:nvSpPr>
          <p:cNvPr id="6" name="Foliennummernplatzhalter 5"/>
          <p:cNvSpPr>
            <a:spLocks noGrp="1"/>
          </p:cNvSpPr>
          <p:nvPr>
            <p:ph type="sldNum" sz="quarter" idx="11"/>
          </p:nvPr>
        </p:nvSpPr>
        <p:spPr/>
        <p:txBody>
          <a:bodyPr/>
          <a:lstStyle>
            <a:lvl1pPr>
              <a:defRPr/>
            </a:lvl1pPr>
          </a:lstStyle>
          <a:p>
            <a:pPr>
              <a:defRPr/>
            </a:pPr>
            <a:fld id="{D0E2338D-374C-4A80-91E3-62DD2FB969B7}" type="slidenum">
              <a:rPr lang="de-CH" altLang="de-DE"/>
              <a:pPr>
                <a:defRPr/>
              </a:pPr>
              <a:t>‹Nr.›</a:t>
            </a:fld>
            <a:endParaRPr lang="de-CH" altLang="de-DE" dirty="0"/>
          </a:p>
        </p:txBody>
      </p:sp>
    </p:spTree>
    <p:extLst>
      <p:ext uri="{BB962C8B-B14F-4D97-AF65-F5344CB8AC3E}">
        <p14:creationId xmlns:p14="http://schemas.microsoft.com/office/powerpoint/2010/main" val="336816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Fußzeilenplatzhalter 6"/>
          <p:cNvSpPr>
            <a:spLocks noGrp="1"/>
          </p:cNvSpPr>
          <p:nvPr>
            <p:ph type="ftr" sz="quarter" idx="10"/>
          </p:nvPr>
        </p:nvSpPr>
        <p:spPr/>
        <p:txBody>
          <a:bodyPr/>
          <a:lstStyle>
            <a:lvl1pPr>
              <a:defRPr b="0" smtClean="0"/>
            </a:lvl1pPr>
          </a:lstStyle>
          <a:p>
            <a:pPr>
              <a:defRPr/>
            </a:pPr>
            <a:endParaRPr lang="de-CH"/>
          </a:p>
        </p:txBody>
      </p:sp>
      <p:sp>
        <p:nvSpPr>
          <p:cNvPr id="8" name="Foliennummernplatzhalter 7"/>
          <p:cNvSpPr>
            <a:spLocks noGrp="1"/>
          </p:cNvSpPr>
          <p:nvPr>
            <p:ph type="sldNum" sz="quarter" idx="11"/>
          </p:nvPr>
        </p:nvSpPr>
        <p:spPr/>
        <p:txBody>
          <a:bodyPr/>
          <a:lstStyle>
            <a:lvl1pPr>
              <a:defRPr/>
            </a:lvl1pPr>
          </a:lstStyle>
          <a:p>
            <a:pPr>
              <a:defRPr/>
            </a:pPr>
            <a:fld id="{E50007E3-9451-45AD-9A8B-213E58207D2A}" type="slidenum">
              <a:rPr lang="de-CH" altLang="de-DE"/>
              <a:pPr>
                <a:defRPr/>
              </a:pPr>
              <a:t>‹Nr.›</a:t>
            </a:fld>
            <a:endParaRPr lang="de-CH" altLang="de-DE" dirty="0"/>
          </a:p>
        </p:txBody>
      </p:sp>
    </p:spTree>
    <p:extLst>
      <p:ext uri="{BB962C8B-B14F-4D97-AF65-F5344CB8AC3E}">
        <p14:creationId xmlns:p14="http://schemas.microsoft.com/office/powerpoint/2010/main" val="399568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lvl1pPr>
              <a:defRPr b="0" smtClean="0"/>
            </a:lvl1pPr>
          </a:lstStyle>
          <a:p>
            <a:pPr>
              <a:defRPr/>
            </a:pPr>
            <a:endParaRPr lang="de-CH" dirty="0"/>
          </a:p>
        </p:txBody>
      </p:sp>
      <p:sp>
        <p:nvSpPr>
          <p:cNvPr id="4" name="Foliennummernplatzhalter 3"/>
          <p:cNvSpPr>
            <a:spLocks noGrp="1"/>
          </p:cNvSpPr>
          <p:nvPr>
            <p:ph type="sldNum" sz="quarter" idx="11"/>
          </p:nvPr>
        </p:nvSpPr>
        <p:spPr/>
        <p:txBody>
          <a:bodyPr/>
          <a:lstStyle>
            <a:lvl1pPr>
              <a:defRPr/>
            </a:lvl1pPr>
          </a:lstStyle>
          <a:p>
            <a:pPr>
              <a:defRPr/>
            </a:pPr>
            <a:fld id="{1D41B0A9-F84E-48D0-8EE4-23AD60757E38}" type="slidenum">
              <a:rPr lang="de-CH" altLang="de-DE"/>
              <a:pPr>
                <a:defRPr/>
              </a:pPr>
              <a:t>‹Nr.›</a:t>
            </a:fld>
            <a:endParaRPr lang="de-CH" altLang="de-DE" dirty="0"/>
          </a:p>
        </p:txBody>
      </p:sp>
    </p:spTree>
    <p:extLst>
      <p:ext uri="{BB962C8B-B14F-4D97-AF65-F5344CB8AC3E}">
        <p14:creationId xmlns:p14="http://schemas.microsoft.com/office/powerpoint/2010/main" val="257152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b="0" smtClean="0"/>
            </a:lvl1pPr>
          </a:lstStyle>
          <a:p>
            <a:pPr>
              <a:defRPr/>
            </a:pPr>
            <a:endParaRPr lang="de-CH"/>
          </a:p>
        </p:txBody>
      </p:sp>
      <p:sp>
        <p:nvSpPr>
          <p:cNvPr id="3" name="Foliennummernplatzhalter 2"/>
          <p:cNvSpPr>
            <a:spLocks noGrp="1"/>
          </p:cNvSpPr>
          <p:nvPr>
            <p:ph type="sldNum" sz="quarter" idx="11"/>
          </p:nvPr>
        </p:nvSpPr>
        <p:spPr/>
        <p:txBody>
          <a:bodyPr/>
          <a:lstStyle>
            <a:lvl1pPr>
              <a:defRPr/>
            </a:lvl1pPr>
          </a:lstStyle>
          <a:p>
            <a:pPr>
              <a:defRPr/>
            </a:pPr>
            <a:fld id="{D42EA777-C087-4C7F-B3CE-2C18C4C516D8}" type="slidenum">
              <a:rPr lang="de-CH" altLang="de-DE"/>
              <a:pPr>
                <a:defRPr/>
              </a:pPr>
              <a:t>‹Nr.›</a:t>
            </a:fld>
            <a:endParaRPr lang="de-CH" altLang="de-DE" dirty="0"/>
          </a:p>
        </p:txBody>
      </p:sp>
    </p:spTree>
    <p:extLst>
      <p:ext uri="{BB962C8B-B14F-4D97-AF65-F5344CB8AC3E}">
        <p14:creationId xmlns:p14="http://schemas.microsoft.com/office/powerpoint/2010/main" val="23827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bereich2"/>
          <p:cNvSpPr>
            <a:spLocks noGrp="1" noChangeArrowheads="1"/>
          </p:cNvSpPr>
          <p:nvPr>
            <p:ph type="title"/>
          </p:nvPr>
        </p:nvSpPr>
        <p:spPr bwMode="auto">
          <a:xfrm>
            <a:off x="1187450" y="1057275"/>
            <a:ext cx="755808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en-US"/>
              <a:t>Titelmasterformat durch Klicken bearbeiten</a:t>
            </a:r>
          </a:p>
        </p:txBody>
      </p:sp>
      <p:sp>
        <p:nvSpPr>
          <p:cNvPr id="1027" name="Objektbereich2"/>
          <p:cNvSpPr>
            <a:spLocks noGrp="1" noChangeArrowheads="1"/>
          </p:cNvSpPr>
          <p:nvPr>
            <p:ph type="body" idx="1"/>
          </p:nvPr>
        </p:nvSpPr>
        <p:spPr bwMode="auto">
          <a:xfrm>
            <a:off x="1187450" y="2133600"/>
            <a:ext cx="75580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en-US"/>
              <a:t>Textmasterformate durch Klicken bearbeiten</a:t>
            </a:r>
          </a:p>
          <a:p>
            <a:pPr lvl="1"/>
            <a:r>
              <a:rPr lang="de-CH" altLang="en-US"/>
              <a:t>Zweite Ebene</a:t>
            </a:r>
          </a:p>
          <a:p>
            <a:pPr lvl="2"/>
            <a:r>
              <a:rPr lang="de-CH" altLang="en-US"/>
              <a:t>Dritte Ebene</a:t>
            </a:r>
          </a:p>
          <a:p>
            <a:pPr lvl="3"/>
            <a:r>
              <a:rPr lang="de-CH" altLang="en-US"/>
              <a:t>Vierte Ebene</a:t>
            </a:r>
          </a:p>
          <a:p>
            <a:pPr lvl="4"/>
            <a:r>
              <a:rPr lang="de-CH" altLang="en-US"/>
              <a:t>Fünfte Ebene</a:t>
            </a:r>
          </a:p>
          <a:p>
            <a:pPr lvl="4"/>
            <a:endParaRPr lang="de-CH" altLang="en-US"/>
          </a:p>
        </p:txBody>
      </p:sp>
      <p:pic>
        <p:nvPicPr>
          <p:cNvPr id="1028" name="Logo2" descr="Logo_col"/>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17575" y="358775"/>
            <a:ext cx="19970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Amt_Org2"/>
          <p:cNvSpPr txBox="1">
            <a:spLocks noChangeArrowheads="1"/>
          </p:cNvSpPr>
          <p:nvPr/>
        </p:nvSpPr>
        <p:spPr bwMode="auto">
          <a:xfrm>
            <a:off x="4476750" y="315913"/>
            <a:ext cx="42910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defRPr/>
            </a:pPr>
            <a:r>
              <a:rPr lang="de-CH" altLang="de-DE" sz="800" dirty="0">
                <a:solidFill>
                  <a:srgbClr val="000000"/>
                </a:solidFill>
              </a:rPr>
              <a:t>Eidgenössisches Justiz- und Polizeidepartement EJPD</a:t>
            </a:r>
          </a:p>
          <a:p>
            <a:pPr eaLnBrk="1" hangingPunct="1">
              <a:lnSpc>
                <a:spcPct val="105000"/>
              </a:lnSpc>
              <a:defRPr/>
            </a:pPr>
            <a:r>
              <a:rPr lang="de-CH" altLang="de-DE" sz="800" b="1" dirty="0">
                <a:solidFill>
                  <a:srgbClr val="000000"/>
                </a:solidFill>
              </a:rPr>
              <a:t>Bundesamt für Justiz BJ</a:t>
            </a:r>
          </a:p>
          <a:p>
            <a:pPr eaLnBrk="1" hangingPunct="1">
              <a:lnSpc>
                <a:spcPct val="105000"/>
              </a:lnSpc>
              <a:defRPr/>
            </a:pPr>
            <a:r>
              <a:rPr lang="de-CH" altLang="de-DE" sz="800" dirty="0">
                <a:solidFill>
                  <a:srgbClr val="000000"/>
                </a:solidFill>
              </a:rPr>
              <a:t>Direktionsbereich Strafrecht</a:t>
            </a:r>
          </a:p>
          <a:p>
            <a:pPr eaLnBrk="1" hangingPunct="1">
              <a:lnSpc>
                <a:spcPct val="105000"/>
              </a:lnSpc>
              <a:defRPr/>
            </a:pPr>
            <a:r>
              <a:rPr lang="de-CH" altLang="de-DE" sz="800" dirty="0">
                <a:solidFill>
                  <a:srgbClr val="000000"/>
                </a:solidFill>
              </a:rPr>
              <a:t>Fachbereich Straf- und Massnahmenvollzug</a:t>
            </a:r>
          </a:p>
        </p:txBody>
      </p:sp>
      <p:sp>
        <p:nvSpPr>
          <p:cNvPr id="1035" name="Fusszeile"/>
          <p:cNvSpPr>
            <a:spLocks noGrp="1" noChangeArrowheads="1"/>
          </p:cNvSpPr>
          <p:nvPr>
            <p:ph type="ftr" sz="quarter" idx="3"/>
          </p:nvPr>
        </p:nvSpPr>
        <p:spPr bwMode="auto">
          <a:xfrm>
            <a:off x="1187450" y="6165850"/>
            <a:ext cx="5757863"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5000"/>
              </a:lnSpc>
              <a:defRPr sz="900" b="1" smtClean="0">
                <a:latin typeface="Arial" charset="0"/>
              </a:defRPr>
            </a:lvl1pPr>
          </a:lstStyle>
          <a:p>
            <a:pPr>
              <a:defRPr/>
            </a:pPr>
            <a:endParaRPr lang="de-CH"/>
          </a:p>
        </p:txBody>
      </p:sp>
      <p:sp>
        <p:nvSpPr>
          <p:cNvPr id="1036" name="Seite"/>
          <p:cNvSpPr>
            <a:spLocks noGrp="1" noChangeArrowheads="1"/>
          </p:cNvSpPr>
          <p:nvPr>
            <p:ph type="sldNum" sz="quarter" idx="4"/>
          </p:nvPr>
        </p:nvSpPr>
        <p:spPr bwMode="auto">
          <a:xfrm>
            <a:off x="7845425" y="6164263"/>
            <a:ext cx="900113" cy="360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5000"/>
              </a:lnSpc>
              <a:defRPr sz="900"/>
            </a:lvl1pPr>
          </a:lstStyle>
          <a:p>
            <a:pPr>
              <a:defRPr/>
            </a:pPr>
            <a:fld id="{F7DB00CB-91E8-4FBA-8B01-86F217048123}" type="slidenum">
              <a:rPr lang="de-CH" altLang="de-DE"/>
              <a:pPr>
                <a:defRPr/>
              </a:pPr>
              <a:t>‹Nr.›</a:t>
            </a:fld>
            <a:endParaRPr lang="de-CH" altLang="de-DE" dirty="0"/>
          </a:p>
        </p:txBody>
      </p:sp>
      <p:sp>
        <p:nvSpPr>
          <p:cNvPr id="1032" name="Fusslinie"/>
          <p:cNvSpPr>
            <a:spLocks noChangeShapeType="1"/>
          </p:cNvSpPr>
          <p:nvPr/>
        </p:nvSpPr>
        <p:spPr bwMode="auto">
          <a:xfrm flipH="1">
            <a:off x="1284288" y="6164263"/>
            <a:ext cx="7504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3" r:id="rId3"/>
    <p:sldLayoutId id="2147484256" r:id="rId4"/>
    <p:sldLayoutId id="2147484265"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6" r:id="rId14"/>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defRPr>
      </a:lvl2pPr>
      <a:lvl3pPr marL="1143000" indent="-228600" algn="l" rtl="0" eaLnBrk="0" fontAlgn="base" hangingPunct="0">
        <a:spcBef>
          <a:spcPct val="20000"/>
        </a:spcBef>
        <a:spcAft>
          <a:spcPct val="0"/>
        </a:spcAft>
        <a:buClr>
          <a:schemeClr val="bg2"/>
        </a:buClr>
        <a:buChar char="•"/>
        <a:defRPr sz="2100">
          <a:solidFill>
            <a:schemeClr val="tx1"/>
          </a:solidFill>
          <a:latin typeface="+mn-lt"/>
        </a:defRPr>
      </a:lvl3pPr>
      <a:lvl4pPr marL="1600200" indent="-228600" algn="l" rtl="0" eaLnBrk="0" fontAlgn="base" hangingPunct="0">
        <a:spcBef>
          <a:spcPct val="20000"/>
        </a:spcBef>
        <a:spcAft>
          <a:spcPct val="0"/>
        </a:spcAft>
        <a:buClr>
          <a:schemeClr val="bg2"/>
        </a:buClr>
        <a:buChar char="•"/>
        <a:defRPr sz="2100">
          <a:solidFill>
            <a:schemeClr val="tx1"/>
          </a:solidFill>
          <a:latin typeface="+mn-lt"/>
        </a:defRPr>
      </a:lvl4pPr>
      <a:lvl5pPr marL="2057400" indent="-228600" algn="l" rtl="0" eaLnBrk="0" fontAlgn="base" hangingPunct="0">
        <a:spcBef>
          <a:spcPct val="20000"/>
        </a:spcBef>
        <a:spcAft>
          <a:spcPct val="0"/>
        </a:spcAft>
        <a:buClr>
          <a:schemeClr val="bg2"/>
        </a:buClr>
        <a:buChar char="•"/>
        <a:defRPr sz="2100">
          <a:solidFill>
            <a:schemeClr val="tx1"/>
          </a:solidFill>
          <a:latin typeface="+mn-lt"/>
        </a:defRPr>
      </a:lvl5pPr>
      <a:lvl6pPr marL="2514600" indent="-228600" algn="l" rtl="0" fontAlgn="base">
        <a:spcBef>
          <a:spcPct val="20000"/>
        </a:spcBef>
        <a:spcAft>
          <a:spcPct val="0"/>
        </a:spcAft>
        <a:buClr>
          <a:schemeClr val="bg2"/>
        </a:buClr>
        <a:buChar char="•"/>
        <a:defRPr sz="2100">
          <a:solidFill>
            <a:schemeClr val="tx1"/>
          </a:solidFill>
          <a:latin typeface="+mn-lt"/>
        </a:defRPr>
      </a:lvl6pPr>
      <a:lvl7pPr marL="2971800" indent="-228600" algn="l" rtl="0" fontAlgn="base">
        <a:spcBef>
          <a:spcPct val="20000"/>
        </a:spcBef>
        <a:spcAft>
          <a:spcPct val="0"/>
        </a:spcAft>
        <a:buClr>
          <a:schemeClr val="bg2"/>
        </a:buClr>
        <a:buChar char="•"/>
        <a:defRPr sz="2100">
          <a:solidFill>
            <a:schemeClr val="tx1"/>
          </a:solidFill>
          <a:latin typeface="+mn-lt"/>
        </a:defRPr>
      </a:lvl7pPr>
      <a:lvl8pPr marL="3429000" indent="-228600" algn="l" rtl="0" fontAlgn="base">
        <a:spcBef>
          <a:spcPct val="20000"/>
        </a:spcBef>
        <a:spcAft>
          <a:spcPct val="0"/>
        </a:spcAft>
        <a:buClr>
          <a:schemeClr val="bg2"/>
        </a:buClr>
        <a:buChar char="•"/>
        <a:defRPr sz="2100">
          <a:solidFill>
            <a:schemeClr val="tx1"/>
          </a:solidFill>
          <a:latin typeface="+mn-lt"/>
        </a:defRPr>
      </a:lvl8pPr>
      <a:lvl9pPr marL="3886200" indent="-228600" algn="l" rtl="0" fontAlgn="base">
        <a:spcBef>
          <a:spcPct val="20000"/>
        </a:spcBef>
        <a:spcAft>
          <a:spcPct val="0"/>
        </a:spcAft>
        <a:buClr>
          <a:schemeClr val="bg2"/>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9872" y="1369296"/>
            <a:ext cx="7878826" cy="32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Mastertitelformat bearbeiten</a:t>
            </a:r>
          </a:p>
        </p:txBody>
      </p:sp>
      <p:sp>
        <p:nvSpPr>
          <p:cNvPr id="1027" name="Rectangle 3"/>
          <p:cNvSpPr>
            <a:spLocks noGrp="1" noChangeArrowheads="1"/>
          </p:cNvSpPr>
          <p:nvPr>
            <p:ph type="body" idx="1"/>
          </p:nvPr>
        </p:nvSpPr>
        <p:spPr bwMode="auto">
          <a:xfrm>
            <a:off x="631230" y="1992752"/>
            <a:ext cx="7878826" cy="235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028" name="Rectangle 4"/>
          <p:cNvSpPr>
            <a:spLocks noGrp="1" noChangeArrowheads="1"/>
          </p:cNvSpPr>
          <p:nvPr>
            <p:ph type="dt" sz="half" idx="2"/>
          </p:nvPr>
        </p:nvSpPr>
        <p:spPr bwMode="auto">
          <a:xfrm>
            <a:off x="7030402" y="6528274"/>
            <a:ext cx="739827"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709440">
              <a:defRPr sz="816"/>
            </a:lvl1pPr>
          </a:lstStyle>
          <a:p>
            <a:endParaRPr lang="de-CH">
              <a:solidFill>
                <a:srgbClr val="000000"/>
              </a:solidFill>
            </a:endParaRPr>
          </a:p>
        </p:txBody>
      </p:sp>
      <p:sp>
        <p:nvSpPr>
          <p:cNvPr id="1030" name="Rectangle 6"/>
          <p:cNvSpPr>
            <a:spLocks noGrp="1" noChangeArrowheads="1"/>
          </p:cNvSpPr>
          <p:nvPr>
            <p:ph type="sldNum" sz="quarter" idx="4"/>
          </p:nvPr>
        </p:nvSpPr>
        <p:spPr bwMode="auto">
          <a:xfrm>
            <a:off x="7770228" y="6528274"/>
            <a:ext cx="738470"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709440">
              <a:defRPr sz="816"/>
            </a:lvl1pPr>
          </a:lstStyle>
          <a:p>
            <a:fld id="{8C812475-90CC-411E-A993-929AF0D0895B}" type="slidenum">
              <a:rPr lang="de-CH">
                <a:solidFill>
                  <a:srgbClr val="000000"/>
                </a:solidFill>
              </a:rPr>
              <a:pPr/>
              <a:t>‹Nr.›</a:t>
            </a:fld>
            <a:endParaRPr lang="de-CH">
              <a:solidFill>
                <a:srgbClr val="000000"/>
              </a:solidFill>
            </a:endParaRPr>
          </a:p>
        </p:txBody>
      </p:sp>
      <p:sp>
        <p:nvSpPr>
          <p:cNvPr id="1032" name="Line 8"/>
          <p:cNvSpPr>
            <a:spLocks noChangeShapeType="1"/>
          </p:cNvSpPr>
          <p:nvPr userDrawn="1"/>
        </p:nvSpPr>
        <p:spPr bwMode="auto">
          <a:xfrm>
            <a:off x="631230" y="6495158"/>
            <a:ext cx="78788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428">
              <a:solidFill>
                <a:srgbClr val="000000"/>
              </a:solidFill>
            </a:endParaRPr>
          </a:p>
        </p:txBody>
      </p:sp>
      <p:pic>
        <p:nvPicPr>
          <p:cNvPr id="9" name="Grafik 8" descr="FHNW_HSA_10mm"/>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2210" y="228562"/>
            <a:ext cx="2338620" cy="490010"/>
          </a:xfrm>
          <a:prstGeom prst="rect">
            <a:avLst/>
          </a:prstGeom>
          <a:noFill/>
          <a:ln>
            <a:noFill/>
          </a:ln>
        </p:spPr>
      </p:pic>
      <p:pic>
        <p:nvPicPr>
          <p:cNvPr id="2" name="Grafik 1">
            <a:extLst>
              <a:ext uri="{FF2B5EF4-FFF2-40B4-BE49-F238E27FC236}">
                <a16:creationId xmlns:a16="http://schemas.microsoft.com/office/drawing/2014/main" id="{FE1FE8D4-7351-544A-3E4E-95CC4FB737C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3395683416"/>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Lst>
  <p:hf hdr="0" ftr="0" dt="0"/>
  <p:txStyles>
    <p:titleStyle>
      <a:lvl1pPr algn="l" defTabSz="709440" rtl="0" eaLnBrk="1" fontAlgn="base" hangingPunct="1">
        <a:spcBef>
          <a:spcPct val="0"/>
        </a:spcBef>
        <a:spcAft>
          <a:spcPct val="0"/>
        </a:spcAft>
        <a:defRPr sz="2449" b="1" baseline="0">
          <a:solidFill>
            <a:schemeClr val="tx2"/>
          </a:solidFill>
          <a:latin typeface="+mj-lt"/>
          <a:ea typeface="+mj-ea"/>
          <a:cs typeface="+mj-cs"/>
        </a:defRPr>
      </a:lvl1pPr>
      <a:lvl2pPr algn="l" defTabSz="709440" rtl="0" eaLnBrk="1" fontAlgn="base" hangingPunct="1">
        <a:spcBef>
          <a:spcPct val="0"/>
        </a:spcBef>
        <a:spcAft>
          <a:spcPct val="0"/>
        </a:spcAft>
        <a:defRPr sz="1360" b="1">
          <a:solidFill>
            <a:schemeClr val="tx2"/>
          </a:solidFill>
          <a:latin typeface="Arial" charset="0"/>
        </a:defRPr>
      </a:lvl2pPr>
      <a:lvl3pPr algn="l" defTabSz="709440" rtl="0" eaLnBrk="1" fontAlgn="base" hangingPunct="1">
        <a:spcBef>
          <a:spcPct val="0"/>
        </a:spcBef>
        <a:spcAft>
          <a:spcPct val="0"/>
        </a:spcAft>
        <a:defRPr sz="1360" b="1">
          <a:solidFill>
            <a:schemeClr val="tx2"/>
          </a:solidFill>
          <a:latin typeface="Arial" charset="0"/>
        </a:defRPr>
      </a:lvl3pPr>
      <a:lvl4pPr algn="l" defTabSz="709440" rtl="0" eaLnBrk="1" fontAlgn="base" hangingPunct="1">
        <a:spcBef>
          <a:spcPct val="0"/>
        </a:spcBef>
        <a:spcAft>
          <a:spcPct val="0"/>
        </a:spcAft>
        <a:defRPr sz="1360" b="1">
          <a:solidFill>
            <a:schemeClr val="tx2"/>
          </a:solidFill>
          <a:latin typeface="Arial" charset="0"/>
        </a:defRPr>
      </a:lvl4pPr>
      <a:lvl5pPr algn="l" defTabSz="709440" rtl="0" eaLnBrk="1" fontAlgn="base" hangingPunct="1">
        <a:spcBef>
          <a:spcPct val="0"/>
        </a:spcBef>
        <a:spcAft>
          <a:spcPct val="0"/>
        </a:spcAft>
        <a:defRPr sz="1360" b="1">
          <a:solidFill>
            <a:schemeClr val="tx2"/>
          </a:solidFill>
          <a:latin typeface="Arial" charset="0"/>
        </a:defRPr>
      </a:lvl5pPr>
      <a:lvl6pPr marL="310987" algn="l" defTabSz="709440" rtl="0" eaLnBrk="1" fontAlgn="base" hangingPunct="1">
        <a:spcBef>
          <a:spcPct val="0"/>
        </a:spcBef>
        <a:spcAft>
          <a:spcPct val="0"/>
        </a:spcAft>
        <a:defRPr sz="1360" b="1">
          <a:solidFill>
            <a:schemeClr val="tx2"/>
          </a:solidFill>
          <a:latin typeface="Arial" charset="0"/>
        </a:defRPr>
      </a:lvl6pPr>
      <a:lvl7pPr marL="621975" algn="l" defTabSz="709440" rtl="0" eaLnBrk="1" fontAlgn="base" hangingPunct="1">
        <a:spcBef>
          <a:spcPct val="0"/>
        </a:spcBef>
        <a:spcAft>
          <a:spcPct val="0"/>
        </a:spcAft>
        <a:defRPr sz="1360" b="1">
          <a:solidFill>
            <a:schemeClr val="tx2"/>
          </a:solidFill>
          <a:latin typeface="Arial" charset="0"/>
        </a:defRPr>
      </a:lvl7pPr>
      <a:lvl8pPr marL="932962" algn="l" defTabSz="709440" rtl="0" eaLnBrk="1" fontAlgn="base" hangingPunct="1">
        <a:spcBef>
          <a:spcPct val="0"/>
        </a:spcBef>
        <a:spcAft>
          <a:spcPct val="0"/>
        </a:spcAft>
        <a:defRPr sz="1360" b="1">
          <a:solidFill>
            <a:schemeClr val="tx2"/>
          </a:solidFill>
          <a:latin typeface="Arial" charset="0"/>
        </a:defRPr>
      </a:lvl8pPr>
      <a:lvl9pPr marL="1243950" algn="l" defTabSz="709440" rtl="0" eaLnBrk="1" fontAlgn="base" hangingPunct="1">
        <a:spcBef>
          <a:spcPct val="0"/>
        </a:spcBef>
        <a:spcAft>
          <a:spcPct val="0"/>
        </a:spcAft>
        <a:defRPr sz="1360" b="1">
          <a:solidFill>
            <a:schemeClr val="tx2"/>
          </a:solidFill>
          <a:latin typeface="Arial" charset="0"/>
        </a:defRPr>
      </a:lvl9pPr>
    </p:titleStyle>
    <p:bodyStyle>
      <a:lvl1pPr algn="l" defTabSz="709440" rtl="0" eaLnBrk="1" fontAlgn="base" hangingPunct="1">
        <a:lnSpc>
          <a:spcPct val="115000"/>
        </a:lnSpc>
        <a:spcBef>
          <a:spcPct val="100000"/>
        </a:spcBef>
        <a:spcAft>
          <a:spcPct val="0"/>
        </a:spcAft>
        <a:defRPr sz="1769" b="1">
          <a:solidFill>
            <a:schemeClr val="tx1"/>
          </a:solidFill>
          <a:latin typeface="+mn-lt"/>
          <a:ea typeface="+mn-ea"/>
          <a:cs typeface="+mn-cs"/>
        </a:defRPr>
      </a:lvl1pPr>
      <a:lvl2pPr marL="239719" indent="-1166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2pPr>
      <a:lvl3pPr marL="484838" indent="-115541"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3pPr>
      <a:lvl4pPr marL="729957" indent="-123099"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4pPr>
      <a:lvl5pPr marL="97399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5pPr>
      <a:lvl6pPr marL="1284983"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6pPr>
      <a:lvl7pPr marL="1595970"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7pPr>
      <a:lvl8pPr marL="1906958"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8pPr>
      <a:lvl9pPr marL="221794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9pPr>
    </p:bodyStyle>
    <p:otherStyle>
      <a:defPPr>
        <a:defRPr lang="de-DE"/>
      </a:defPPr>
      <a:lvl1pPr marL="0" algn="l" defTabSz="621975" rtl="0" eaLnBrk="1" latinLnBrk="0" hangingPunct="1">
        <a:defRPr sz="1224" kern="1200">
          <a:solidFill>
            <a:schemeClr val="tx1"/>
          </a:solidFill>
          <a:latin typeface="+mn-lt"/>
          <a:ea typeface="+mn-ea"/>
          <a:cs typeface="+mn-cs"/>
        </a:defRPr>
      </a:lvl1pPr>
      <a:lvl2pPr marL="310987" algn="l" defTabSz="621975" rtl="0" eaLnBrk="1" latinLnBrk="0" hangingPunct="1">
        <a:defRPr sz="1224" kern="1200">
          <a:solidFill>
            <a:schemeClr val="tx1"/>
          </a:solidFill>
          <a:latin typeface="+mn-lt"/>
          <a:ea typeface="+mn-ea"/>
          <a:cs typeface="+mn-cs"/>
        </a:defRPr>
      </a:lvl2pPr>
      <a:lvl3pPr marL="621975" algn="l" defTabSz="621975" rtl="0" eaLnBrk="1" latinLnBrk="0" hangingPunct="1">
        <a:defRPr sz="1224" kern="1200">
          <a:solidFill>
            <a:schemeClr val="tx1"/>
          </a:solidFill>
          <a:latin typeface="+mn-lt"/>
          <a:ea typeface="+mn-ea"/>
          <a:cs typeface="+mn-cs"/>
        </a:defRPr>
      </a:lvl3pPr>
      <a:lvl4pPr marL="932962" algn="l" defTabSz="621975" rtl="0" eaLnBrk="1" latinLnBrk="0" hangingPunct="1">
        <a:defRPr sz="1224" kern="1200">
          <a:solidFill>
            <a:schemeClr val="tx1"/>
          </a:solidFill>
          <a:latin typeface="+mn-lt"/>
          <a:ea typeface="+mn-ea"/>
          <a:cs typeface="+mn-cs"/>
        </a:defRPr>
      </a:lvl4pPr>
      <a:lvl5pPr marL="1243950" algn="l" defTabSz="621975" rtl="0" eaLnBrk="1" latinLnBrk="0" hangingPunct="1">
        <a:defRPr sz="1224" kern="1200">
          <a:solidFill>
            <a:schemeClr val="tx1"/>
          </a:solidFill>
          <a:latin typeface="+mn-lt"/>
          <a:ea typeface="+mn-ea"/>
          <a:cs typeface="+mn-cs"/>
        </a:defRPr>
      </a:lvl5pPr>
      <a:lvl6pPr marL="1554937" algn="l" defTabSz="621975" rtl="0" eaLnBrk="1" latinLnBrk="0" hangingPunct="1">
        <a:defRPr sz="1224" kern="1200">
          <a:solidFill>
            <a:schemeClr val="tx1"/>
          </a:solidFill>
          <a:latin typeface="+mn-lt"/>
          <a:ea typeface="+mn-ea"/>
          <a:cs typeface="+mn-cs"/>
        </a:defRPr>
      </a:lvl6pPr>
      <a:lvl7pPr marL="1865925" algn="l" defTabSz="621975" rtl="0" eaLnBrk="1" latinLnBrk="0" hangingPunct="1">
        <a:defRPr sz="1224" kern="1200">
          <a:solidFill>
            <a:schemeClr val="tx1"/>
          </a:solidFill>
          <a:latin typeface="+mn-lt"/>
          <a:ea typeface="+mn-ea"/>
          <a:cs typeface="+mn-cs"/>
        </a:defRPr>
      </a:lvl7pPr>
      <a:lvl8pPr marL="2176912" algn="l" defTabSz="621975" rtl="0" eaLnBrk="1" latinLnBrk="0" hangingPunct="1">
        <a:defRPr sz="1224" kern="1200">
          <a:solidFill>
            <a:schemeClr val="tx1"/>
          </a:solidFill>
          <a:latin typeface="+mn-lt"/>
          <a:ea typeface="+mn-ea"/>
          <a:cs typeface="+mn-cs"/>
        </a:defRPr>
      </a:lvl8pPr>
      <a:lvl9pPr marL="2487900" algn="l" defTabSz="621975" rtl="0" eaLnBrk="1" latinLnBrk="0" hangingPunct="1">
        <a:defRPr sz="12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9872" y="1369296"/>
            <a:ext cx="7878826" cy="32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Mastertitelformat bearbeiten</a:t>
            </a:r>
          </a:p>
        </p:txBody>
      </p:sp>
      <p:sp>
        <p:nvSpPr>
          <p:cNvPr id="1027" name="Rectangle 3"/>
          <p:cNvSpPr>
            <a:spLocks noGrp="1" noChangeArrowheads="1"/>
          </p:cNvSpPr>
          <p:nvPr>
            <p:ph type="body" idx="1"/>
          </p:nvPr>
        </p:nvSpPr>
        <p:spPr bwMode="auto">
          <a:xfrm>
            <a:off x="631230" y="1992752"/>
            <a:ext cx="7878826" cy="235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028" name="Rectangle 4"/>
          <p:cNvSpPr>
            <a:spLocks noGrp="1" noChangeArrowheads="1"/>
          </p:cNvSpPr>
          <p:nvPr>
            <p:ph type="dt" sz="half" idx="2"/>
          </p:nvPr>
        </p:nvSpPr>
        <p:spPr bwMode="auto">
          <a:xfrm>
            <a:off x="7030402" y="6528274"/>
            <a:ext cx="739827"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709440">
              <a:defRPr sz="816"/>
            </a:lvl1pPr>
          </a:lstStyle>
          <a:p>
            <a:endParaRPr lang="de-CH">
              <a:solidFill>
                <a:srgbClr val="000000"/>
              </a:solidFill>
            </a:endParaRPr>
          </a:p>
        </p:txBody>
      </p:sp>
      <p:sp>
        <p:nvSpPr>
          <p:cNvPr id="1030" name="Rectangle 6"/>
          <p:cNvSpPr>
            <a:spLocks noGrp="1" noChangeArrowheads="1"/>
          </p:cNvSpPr>
          <p:nvPr>
            <p:ph type="sldNum" sz="quarter" idx="4"/>
          </p:nvPr>
        </p:nvSpPr>
        <p:spPr bwMode="auto">
          <a:xfrm>
            <a:off x="7770228" y="6528274"/>
            <a:ext cx="738470"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709440">
              <a:defRPr sz="816"/>
            </a:lvl1pPr>
          </a:lstStyle>
          <a:p>
            <a:fld id="{8C812475-90CC-411E-A993-929AF0D0895B}" type="slidenum">
              <a:rPr lang="de-CH">
                <a:solidFill>
                  <a:srgbClr val="000000"/>
                </a:solidFill>
              </a:rPr>
              <a:pPr/>
              <a:t>‹Nr.›</a:t>
            </a:fld>
            <a:endParaRPr lang="de-CH">
              <a:solidFill>
                <a:srgbClr val="000000"/>
              </a:solidFill>
            </a:endParaRPr>
          </a:p>
        </p:txBody>
      </p:sp>
      <p:sp>
        <p:nvSpPr>
          <p:cNvPr id="1032" name="Line 8"/>
          <p:cNvSpPr>
            <a:spLocks noChangeShapeType="1"/>
          </p:cNvSpPr>
          <p:nvPr userDrawn="1"/>
        </p:nvSpPr>
        <p:spPr bwMode="auto">
          <a:xfrm>
            <a:off x="631230" y="6495158"/>
            <a:ext cx="78788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428">
              <a:solidFill>
                <a:srgbClr val="000000"/>
              </a:solidFill>
            </a:endParaRPr>
          </a:p>
        </p:txBody>
      </p:sp>
      <p:pic>
        <p:nvPicPr>
          <p:cNvPr id="9" name="Grafik 8" descr="FHNW_HSA_10mm"/>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72210" y="228562"/>
            <a:ext cx="2338620" cy="490010"/>
          </a:xfrm>
          <a:prstGeom prst="rect">
            <a:avLst/>
          </a:prstGeom>
          <a:noFill/>
          <a:ln>
            <a:noFill/>
          </a:ln>
        </p:spPr>
      </p:pic>
      <p:pic>
        <p:nvPicPr>
          <p:cNvPr id="2" name="Grafik 1">
            <a:extLst>
              <a:ext uri="{FF2B5EF4-FFF2-40B4-BE49-F238E27FC236}">
                <a16:creationId xmlns:a16="http://schemas.microsoft.com/office/drawing/2014/main" id="{FE1FE8D4-7351-544A-3E4E-95CC4FB737C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4131519355"/>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Lst>
  <p:hf hdr="0" ftr="0" dt="0"/>
  <p:txStyles>
    <p:titleStyle>
      <a:lvl1pPr algn="l" defTabSz="709440" rtl="0" eaLnBrk="1" fontAlgn="base" hangingPunct="1">
        <a:spcBef>
          <a:spcPct val="0"/>
        </a:spcBef>
        <a:spcAft>
          <a:spcPct val="0"/>
        </a:spcAft>
        <a:defRPr sz="2449" b="1" baseline="0">
          <a:solidFill>
            <a:schemeClr val="tx2"/>
          </a:solidFill>
          <a:latin typeface="+mj-lt"/>
          <a:ea typeface="+mj-ea"/>
          <a:cs typeface="+mj-cs"/>
        </a:defRPr>
      </a:lvl1pPr>
      <a:lvl2pPr algn="l" defTabSz="709440" rtl="0" eaLnBrk="1" fontAlgn="base" hangingPunct="1">
        <a:spcBef>
          <a:spcPct val="0"/>
        </a:spcBef>
        <a:spcAft>
          <a:spcPct val="0"/>
        </a:spcAft>
        <a:defRPr sz="1360" b="1">
          <a:solidFill>
            <a:schemeClr val="tx2"/>
          </a:solidFill>
          <a:latin typeface="Arial" charset="0"/>
        </a:defRPr>
      </a:lvl2pPr>
      <a:lvl3pPr algn="l" defTabSz="709440" rtl="0" eaLnBrk="1" fontAlgn="base" hangingPunct="1">
        <a:spcBef>
          <a:spcPct val="0"/>
        </a:spcBef>
        <a:spcAft>
          <a:spcPct val="0"/>
        </a:spcAft>
        <a:defRPr sz="1360" b="1">
          <a:solidFill>
            <a:schemeClr val="tx2"/>
          </a:solidFill>
          <a:latin typeface="Arial" charset="0"/>
        </a:defRPr>
      </a:lvl3pPr>
      <a:lvl4pPr algn="l" defTabSz="709440" rtl="0" eaLnBrk="1" fontAlgn="base" hangingPunct="1">
        <a:spcBef>
          <a:spcPct val="0"/>
        </a:spcBef>
        <a:spcAft>
          <a:spcPct val="0"/>
        </a:spcAft>
        <a:defRPr sz="1360" b="1">
          <a:solidFill>
            <a:schemeClr val="tx2"/>
          </a:solidFill>
          <a:latin typeface="Arial" charset="0"/>
        </a:defRPr>
      </a:lvl4pPr>
      <a:lvl5pPr algn="l" defTabSz="709440" rtl="0" eaLnBrk="1" fontAlgn="base" hangingPunct="1">
        <a:spcBef>
          <a:spcPct val="0"/>
        </a:spcBef>
        <a:spcAft>
          <a:spcPct val="0"/>
        </a:spcAft>
        <a:defRPr sz="1360" b="1">
          <a:solidFill>
            <a:schemeClr val="tx2"/>
          </a:solidFill>
          <a:latin typeface="Arial" charset="0"/>
        </a:defRPr>
      </a:lvl5pPr>
      <a:lvl6pPr marL="310987" algn="l" defTabSz="709440" rtl="0" eaLnBrk="1" fontAlgn="base" hangingPunct="1">
        <a:spcBef>
          <a:spcPct val="0"/>
        </a:spcBef>
        <a:spcAft>
          <a:spcPct val="0"/>
        </a:spcAft>
        <a:defRPr sz="1360" b="1">
          <a:solidFill>
            <a:schemeClr val="tx2"/>
          </a:solidFill>
          <a:latin typeface="Arial" charset="0"/>
        </a:defRPr>
      </a:lvl6pPr>
      <a:lvl7pPr marL="621975" algn="l" defTabSz="709440" rtl="0" eaLnBrk="1" fontAlgn="base" hangingPunct="1">
        <a:spcBef>
          <a:spcPct val="0"/>
        </a:spcBef>
        <a:spcAft>
          <a:spcPct val="0"/>
        </a:spcAft>
        <a:defRPr sz="1360" b="1">
          <a:solidFill>
            <a:schemeClr val="tx2"/>
          </a:solidFill>
          <a:latin typeface="Arial" charset="0"/>
        </a:defRPr>
      </a:lvl7pPr>
      <a:lvl8pPr marL="932962" algn="l" defTabSz="709440" rtl="0" eaLnBrk="1" fontAlgn="base" hangingPunct="1">
        <a:spcBef>
          <a:spcPct val="0"/>
        </a:spcBef>
        <a:spcAft>
          <a:spcPct val="0"/>
        </a:spcAft>
        <a:defRPr sz="1360" b="1">
          <a:solidFill>
            <a:schemeClr val="tx2"/>
          </a:solidFill>
          <a:latin typeface="Arial" charset="0"/>
        </a:defRPr>
      </a:lvl8pPr>
      <a:lvl9pPr marL="1243950" algn="l" defTabSz="709440" rtl="0" eaLnBrk="1" fontAlgn="base" hangingPunct="1">
        <a:spcBef>
          <a:spcPct val="0"/>
        </a:spcBef>
        <a:spcAft>
          <a:spcPct val="0"/>
        </a:spcAft>
        <a:defRPr sz="1360" b="1">
          <a:solidFill>
            <a:schemeClr val="tx2"/>
          </a:solidFill>
          <a:latin typeface="Arial" charset="0"/>
        </a:defRPr>
      </a:lvl9pPr>
    </p:titleStyle>
    <p:bodyStyle>
      <a:lvl1pPr algn="l" defTabSz="709440" rtl="0" eaLnBrk="1" fontAlgn="base" hangingPunct="1">
        <a:lnSpc>
          <a:spcPct val="115000"/>
        </a:lnSpc>
        <a:spcBef>
          <a:spcPct val="100000"/>
        </a:spcBef>
        <a:spcAft>
          <a:spcPct val="0"/>
        </a:spcAft>
        <a:defRPr sz="1769" b="1">
          <a:solidFill>
            <a:schemeClr val="tx1"/>
          </a:solidFill>
          <a:latin typeface="+mn-lt"/>
          <a:ea typeface="+mn-ea"/>
          <a:cs typeface="+mn-cs"/>
        </a:defRPr>
      </a:lvl1pPr>
      <a:lvl2pPr marL="239719" indent="-1166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2pPr>
      <a:lvl3pPr marL="484838" indent="-115541"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3pPr>
      <a:lvl4pPr marL="729957" indent="-123099"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4pPr>
      <a:lvl5pPr marL="97399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5pPr>
      <a:lvl6pPr marL="1284983"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6pPr>
      <a:lvl7pPr marL="1595970"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7pPr>
      <a:lvl8pPr marL="1906958"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8pPr>
      <a:lvl9pPr marL="221794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9pPr>
    </p:bodyStyle>
    <p:otherStyle>
      <a:defPPr>
        <a:defRPr lang="de-DE"/>
      </a:defPPr>
      <a:lvl1pPr marL="0" algn="l" defTabSz="621975" rtl="0" eaLnBrk="1" latinLnBrk="0" hangingPunct="1">
        <a:defRPr sz="1224" kern="1200">
          <a:solidFill>
            <a:schemeClr val="tx1"/>
          </a:solidFill>
          <a:latin typeface="+mn-lt"/>
          <a:ea typeface="+mn-ea"/>
          <a:cs typeface="+mn-cs"/>
        </a:defRPr>
      </a:lvl1pPr>
      <a:lvl2pPr marL="310987" algn="l" defTabSz="621975" rtl="0" eaLnBrk="1" latinLnBrk="0" hangingPunct="1">
        <a:defRPr sz="1224" kern="1200">
          <a:solidFill>
            <a:schemeClr val="tx1"/>
          </a:solidFill>
          <a:latin typeface="+mn-lt"/>
          <a:ea typeface="+mn-ea"/>
          <a:cs typeface="+mn-cs"/>
        </a:defRPr>
      </a:lvl2pPr>
      <a:lvl3pPr marL="621975" algn="l" defTabSz="621975" rtl="0" eaLnBrk="1" latinLnBrk="0" hangingPunct="1">
        <a:defRPr sz="1224" kern="1200">
          <a:solidFill>
            <a:schemeClr val="tx1"/>
          </a:solidFill>
          <a:latin typeface="+mn-lt"/>
          <a:ea typeface="+mn-ea"/>
          <a:cs typeface="+mn-cs"/>
        </a:defRPr>
      </a:lvl3pPr>
      <a:lvl4pPr marL="932962" algn="l" defTabSz="621975" rtl="0" eaLnBrk="1" latinLnBrk="0" hangingPunct="1">
        <a:defRPr sz="1224" kern="1200">
          <a:solidFill>
            <a:schemeClr val="tx1"/>
          </a:solidFill>
          <a:latin typeface="+mn-lt"/>
          <a:ea typeface="+mn-ea"/>
          <a:cs typeface="+mn-cs"/>
        </a:defRPr>
      </a:lvl4pPr>
      <a:lvl5pPr marL="1243950" algn="l" defTabSz="621975" rtl="0" eaLnBrk="1" latinLnBrk="0" hangingPunct="1">
        <a:defRPr sz="1224" kern="1200">
          <a:solidFill>
            <a:schemeClr val="tx1"/>
          </a:solidFill>
          <a:latin typeface="+mn-lt"/>
          <a:ea typeface="+mn-ea"/>
          <a:cs typeface="+mn-cs"/>
        </a:defRPr>
      </a:lvl5pPr>
      <a:lvl6pPr marL="1554937" algn="l" defTabSz="621975" rtl="0" eaLnBrk="1" latinLnBrk="0" hangingPunct="1">
        <a:defRPr sz="1224" kern="1200">
          <a:solidFill>
            <a:schemeClr val="tx1"/>
          </a:solidFill>
          <a:latin typeface="+mn-lt"/>
          <a:ea typeface="+mn-ea"/>
          <a:cs typeface="+mn-cs"/>
        </a:defRPr>
      </a:lvl6pPr>
      <a:lvl7pPr marL="1865925" algn="l" defTabSz="621975" rtl="0" eaLnBrk="1" latinLnBrk="0" hangingPunct="1">
        <a:defRPr sz="1224" kern="1200">
          <a:solidFill>
            <a:schemeClr val="tx1"/>
          </a:solidFill>
          <a:latin typeface="+mn-lt"/>
          <a:ea typeface="+mn-ea"/>
          <a:cs typeface="+mn-cs"/>
        </a:defRPr>
      </a:lvl7pPr>
      <a:lvl8pPr marL="2176912" algn="l" defTabSz="621975" rtl="0" eaLnBrk="1" latinLnBrk="0" hangingPunct="1">
        <a:defRPr sz="1224" kern="1200">
          <a:solidFill>
            <a:schemeClr val="tx1"/>
          </a:solidFill>
          <a:latin typeface="+mn-lt"/>
          <a:ea typeface="+mn-ea"/>
          <a:cs typeface="+mn-cs"/>
        </a:defRPr>
      </a:lvl8pPr>
      <a:lvl9pPr marL="2487900" algn="l" defTabSz="621975" rtl="0" eaLnBrk="1" latinLnBrk="0" hangingPunct="1">
        <a:defRPr sz="122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9872" y="1369296"/>
            <a:ext cx="7878826" cy="32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Mastertitelformat bearbeiten</a:t>
            </a:r>
          </a:p>
        </p:txBody>
      </p:sp>
      <p:sp>
        <p:nvSpPr>
          <p:cNvPr id="1027" name="Rectangle 3"/>
          <p:cNvSpPr>
            <a:spLocks noGrp="1" noChangeArrowheads="1"/>
          </p:cNvSpPr>
          <p:nvPr>
            <p:ph type="body" idx="1"/>
          </p:nvPr>
        </p:nvSpPr>
        <p:spPr bwMode="auto">
          <a:xfrm>
            <a:off x="631230" y="1992752"/>
            <a:ext cx="7878826" cy="235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028" name="Rectangle 4"/>
          <p:cNvSpPr>
            <a:spLocks noGrp="1" noChangeArrowheads="1"/>
          </p:cNvSpPr>
          <p:nvPr>
            <p:ph type="dt" sz="half" idx="2"/>
          </p:nvPr>
        </p:nvSpPr>
        <p:spPr bwMode="auto">
          <a:xfrm>
            <a:off x="7030402" y="6528274"/>
            <a:ext cx="739827"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709440">
              <a:defRPr sz="816"/>
            </a:lvl1pPr>
          </a:lstStyle>
          <a:p>
            <a:fld id="{7177E68C-6167-4437-9E48-D23688EFD255}" type="datetime1">
              <a:rPr lang="de-CH" smtClean="0">
                <a:solidFill>
                  <a:srgbClr val="000000"/>
                </a:solidFill>
              </a:rPr>
              <a:t>14.08.2023</a:t>
            </a:fld>
            <a:endParaRPr lang="de-CH">
              <a:solidFill>
                <a:srgbClr val="000000"/>
              </a:solidFill>
            </a:endParaRPr>
          </a:p>
        </p:txBody>
      </p:sp>
      <p:sp>
        <p:nvSpPr>
          <p:cNvPr id="1030" name="Rectangle 6"/>
          <p:cNvSpPr>
            <a:spLocks noGrp="1" noChangeArrowheads="1"/>
          </p:cNvSpPr>
          <p:nvPr>
            <p:ph type="sldNum" sz="quarter" idx="4"/>
          </p:nvPr>
        </p:nvSpPr>
        <p:spPr bwMode="auto">
          <a:xfrm>
            <a:off x="7770228" y="6528274"/>
            <a:ext cx="738470"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709440">
              <a:defRPr sz="816"/>
            </a:lvl1pPr>
          </a:lstStyle>
          <a:p>
            <a:fld id="{8C812475-90CC-411E-A993-929AF0D0895B}" type="slidenum">
              <a:rPr lang="de-CH">
                <a:solidFill>
                  <a:srgbClr val="000000"/>
                </a:solidFill>
              </a:rPr>
              <a:pPr/>
              <a:t>‹Nr.›</a:t>
            </a:fld>
            <a:endParaRPr lang="de-CH">
              <a:solidFill>
                <a:srgbClr val="000000"/>
              </a:solidFill>
            </a:endParaRPr>
          </a:p>
        </p:txBody>
      </p:sp>
      <p:sp>
        <p:nvSpPr>
          <p:cNvPr id="1032" name="Line 8"/>
          <p:cNvSpPr>
            <a:spLocks noChangeShapeType="1"/>
          </p:cNvSpPr>
          <p:nvPr userDrawn="1"/>
        </p:nvSpPr>
        <p:spPr bwMode="auto">
          <a:xfrm>
            <a:off x="631230" y="6495158"/>
            <a:ext cx="78788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428">
              <a:solidFill>
                <a:srgbClr val="000000"/>
              </a:solidFill>
            </a:endParaRPr>
          </a:p>
        </p:txBody>
      </p:sp>
      <p:pic>
        <p:nvPicPr>
          <p:cNvPr id="9" name="Grafik 8" descr="FHNW_HSA_10mm"/>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2210" y="228562"/>
            <a:ext cx="2338620" cy="490010"/>
          </a:xfrm>
          <a:prstGeom prst="rect">
            <a:avLst/>
          </a:prstGeom>
          <a:noFill/>
          <a:ln>
            <a:noFill/>
          </a:ln>
        </p:spPr>
      </p:pic>
      <p:pic>
        <p:nvPicPr>
          <p:cNvPr id="2" name="Grafik 1">
            <a:extLst>
              <a:ext uri="{FF2B5EF4-FFF2-40B4-BE49-F238E27FC236}">
                <a16:creationId xmlns:a16="http://schemas.microsoft.com/office/drawing/2014/main" id="{FE1FE8D4-7351-544A-3E4E-95CC4FB737C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3584390709"/>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Lst>
  <p:hf hdr="0"/>
  <p:txStyles>
    <p:titleStyle>
      <a:lvl1pPr algn="l" defTabSz="709440" rtl="0" eaLnBrk="1" fontAlgn="base" hangingPunct="1">
        <a:spcBef>
          <a:spcPct val="0"/>
        </a:spcBef>
        <a:spcAft>
          <a:spcPct val="0"/>
        </a:spcAft>
        <a:defRPr sz="2449" b="1" baseline="0">
          <a:solidFill>
            <a:schemeClr val="tx2"/>
          </a:solidFill>
          <a:latin typeface="+mj-lt"/>
          <a:ea typeface="+mj-ea"/>
          <a:cs typeface="+mj-cs"/>
        </a:defRPr>
      </a:lvl1pPr>
      <a:lvl2pPr algn="l" defTabSz="709440" rtl="0" eaLnBrk="1" fontAlgn="base" hangingPunct="1">
        <a:spcBef>
          <a:spcPct val="0"/>
        </a:spcBef>
        <a:spcAft>
          <a:spcPct val="0"/>
        </a:spcAft>
        <a:defRPr sz="1360" b="1">
          <a:solidFill>
            <a:schemeClr val="tx2"/>
          </a:solidFill>
          <a:latin typeface="Arial" charset="0"/>
        </a:defRPr>
      </a:lvl2pPr>
      <a:lvl3pPr algn="l" defTabSz="709440" rtl="0" eaLnBrk="1" fontAlgn="base" hangingPunct="1">
        <a:spcBef>
          <a:spcPct val="0"/>
        </a:spcBef>
        <a:spcAft>
          <a:spcPct val="0"/>
        </a:spcAft>
        <a:defRPr sz="1360" b="1">
          <a:solidFill>
            <a:schemeClr val="tx2"/>
          </a:solidFill>
          <a:latin typeface="Arial" charset="0"/>
        </a:defRPr>
      </a:lvl3pPr>
      <a:lvl4pPr algn="l" defTabSz="709440" rtl="0" eaLnBrk="1" fontAlgn="base" hangingPunct="1">
        <a:spcBef>
          <a:spcPct val="0"/>
        </a:spcBef>
        <a:spcAft>
          <a:spcPct val="0"/>
        </a:spcAft>
        <a:defRPr sz="1360" b="1">
          <a:solidFill>
            <a:schemeClr val="tx2"/>
          </a:solidFill>
          <a:latin typeface="Arial" charset="0"/>
        </a:defRPr>
      </a:lvl4pPr>
      <a:lvl5pPr algn="l" defTabSz="709440" rtl="0" eaLnBrk="1" fontAlgn="base" hangingPunct="1">
        <a:spcBef>
          <a:spcPct val="0"/>
        </a:spcBef>
        <a:spcAft>
          <a:spcPct val="0"/>
        </a:spcAft>
        <a:defRPr sz="1360" b="1">
          <a:solidFill>
            <a:schemeClr val="tx2"/>
          </a:solidFill>
          <a:latin typeface="Arial" charset="0"/>
        </a:defRPr>
      </a:lvl5pPr>
      <a:lvl6pPr marL="310987" algn="l" defTabSz="709440" rtl="0" eaLnBrk="1" fontAlgn="base" hangingPunct="1">
        <a:spcBef>
          <a:spcPct val="0"/>
        </a:spcBef>
        <a:spcAft>
          <a:spcPct val="0"/>
        </a:spcAft>
        <a:defRPr sz="1360" b="1">
          <a:solidFill>
            <a:schemeClr val="tx2"/>
          </a:solidFill>
          <a:latin typeface="Arial" charset="0"/>
        </a:defRPr>
      </a:lvl6pPr>
      <a:lvl7pPr marL="621975" algn="l" defTabSz="709440" rtl="0" eaLnBrk="1" fontAlgn="base" hangingPunct="1">
        <a:spcBef>
          <a:spcPct val="0"/>
        </a:spcBef>
        <a:spcAft>
          <a:spcPct val="0"/>
        </a:spcAft>
        <a:defRPr sz="1360" b="1">
          <a:solidFill>
            <a:schemeClr val="tx2"/>
          </a:solidFill>
          <a:latin typeface="Arial" charset="0"/>
        </a:defRPr>
      </a:lvl7pPr>
      <a:lvl8pPr marL="932962" algn="l" defTabSz="709440" rtl="0" eaLnBrk="1" fontAlgn="base" hangingPunct="1">
        <a:spcBef>
          <a:spcPct val="0"/>
        </a:spcBef>
        <a:spcAft>
          <a:spcPct val="0"/>
        </a:spcAft>
        <a:defRPr sz="1360" b="1">
          <a:solidFill>
            <a:schemeClr val="tx2"/>
          </a:solidFill>
          <a:latin typeface="Arial" charset="0"/>
        </a:defRPr>
      </a:lvl8pPr>
      <a:lvl9pPr marL="1243950" algn="l" defTabSz="709440" rtl="0" eaLnBrk="1" fontAlgn="base" hangingPunct="1">
        <a:spcBef>
          <a:spcPct val="0"/>
        </a:spcBef>
        <a:spcAft>
          <a:spcPct val="0"/>
        </a:spcAft>
        <a:defRPr sz="1360" b="1">
          <a:solidFill>
            <a:schemeClr val="tx2"/>
          </a:solidFill>
          <a:latin typeface="Arial" charset="0"/>
        </a:defRPr>
      </a:lvl9pPr>
    </p:titleStyle>
    <p:bodyStyle>
      <a:lvl1pPr algn="l" defTabSz="709440" rtl="0" eaLnBrk="1" fontAlgn="base" hangingPunct="1">
        <a:lnSpc>
          <a:spcPct val="115000"/>
        </a:lnSpc>
        <a:spcBef>
          <a:spcPct val="100000"/>
        </a:spcBef>
        <a:spcAft>
          <a:spcPct val="0"/>
        </a:spcAft>
        <a:defRPr sz="1769" b="1">
          <a:solidFill>
            <a:schemeClr val="tx1"/>
          </a:solidFill>
          <a:latin typeface="+mn-lt"/>
          <a:ea typeface="+mn-ea"/>
          <a:cs typeface="+mn-cs"/>
        </a:defRPr>
      </a:lvl1pPr>
      <a:lvl2pPr marL="239719" indent="-1166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2pPr>
      <a:lvl3pPr marL="484838" indent="-115541"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3pPr>
      <a:lvl4pPr marL="729957" indent="-123099"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4pPr>
      <a:lvl5pPr marL="97399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5pPr>
      <a:lvl6pPr marL="1284983"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6pPr>
      <a:lvl7pPr marL="1595970"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7pPr>
      <a:lvl8pPr marL="1906958"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8pPr>
      <a:lvl9pPr marL="221794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9pPr>
    </p:bodyStyle>
    <p:otherStyle>
      <a:defPPr>
        <a:defRPr lang="de-DE"/>
      </a:defPPr>
      <a:lvl1pPr marL="0" algn="l" defTabSz="621975" rtl="0" eaLnBrk="1" latinLnBrk="0" hangingPunct="1">
        <a:defRPr sz="1224" kern="1200">
          <a:solidFill>
            <a:schemeClr val="tx1"/>
          </a:solidFill>
          <a:latin typeface="+mn-lt"/>
          <a:ea typeface="+mn-ea"/>
          <a:cs typeface="+mn-cs"/>
        </a:defRPr>
      </a:lvl1pPr>
      <a:lvl2pPr marL="310987" algn="l" defTabSz="621975" rtl="0" eaLnBrk="1" latinLnBrk="0" hangingPunct="1">
        <a:defRPr sz="1224" kern="1200">
          <a:solidFill>
            <a:schemeClr val="tx1"/>
          </a:solidFill>
          <a:latin typeface="+mn-lt"/>
          <a:ea typeface="+mn-ea"/>
          <a:cs typeface="+mn-cs"/>
        </a:defRPr>
      </a:lvl2pPr>
      <a:lvl3pPr marL="621975" algn="l" defTabSz="621975" rtl="0" eaLnBrk="1" latinLnBrk="0" hangingPunct="1">
        <a:defRPr sz="1224" kern="1200">
          <a:solidFill>
            <a:schemeClr val="tx1"/>
          </a:solidFill>
          <a:latin typeface="+mn-lt"/>
          <a:ea typeface="+mn-ea"/>
          <a:cs typeface="+mn-cs"/>
        </a:defRPr>
      </a:lvl3pPr>
      <a:lvl4pPr marL="932962" algn="l" defTabSz="621975" rtl="0" eaLnBrk="1" latinLnBrk="0" hangingPunct="1">
        <a:defRPr sz="1224" kern="1200">
          <a:solidFill>
            <a:schemeClr val="tx1"/>
          </a:solidFill>
          <a:latin typeface="+mn-lt"/>
          <a:ea typeface="+mn-ea"/>
          <a:cs typeface="+mn-cs"/>
        </a:defRPr>
      </a:lvl4pPr>
      <a:lvl5pPr marL="1243950" algn="l" defTabSz="621975" rtl="0" eaLnBrk="1" latinLnBrk="0" hangingPunct="1">
        <a:defRPr sz="1224" kern="1200">
          <a:solidFill>
            <a:schemeClr val="tx1"/>
          </a:solidFill>
          <a:latin typeface="+mn-lt"/>
          <a:ea typeface="+mn-ea"/>
          <a:cs typeface="+mn-cs"/>
        </a:defRPr>
      </a:lvl5pPr>
      <a:lvl6pPr marL="1554937" algn="l" defTabSz="621975" rtl="0" eaLnBrk="1" latinLnBrk="0" hangingPunct="1">
        <a:defRPr sz="1224" kern="1200">
          <a:solidFill>
            <a:schemeClr val="tx1"/>
          </a:solidFill>
          <a:latin typeface="+mn-lt"/>
          <a:ea typeface="+mn-ea"/>
          <a:cs typeface="+mn-cs"/>
        </a:defRPr>
      </a:lvl6pPr>
      <a:lvl7pPr marL="1865925" algn="l" defTabSz="621975" rtl="0" eaLnBrk="1" latinLnBrk="0" hangingPunct="1">
        <a:defRPr sz="1224" kern="1200">
          <a:solidFill>
            <a:schemeClr val="tx1"/>
          </a:solidFill>
          <a:latin typeface="+mn-lt"/>
          <a:ea typeface="+mn-ea"/>
          <a:cs typeface="+mn-cs"/>
        </a:defRPr>
      </a:lvl7pPr>
      <a:lvl8pPr marL="2176912" algn="l" defTabSz="621975" rtl="0" eaLnBrk="1" latinLnBrk="0" hangingPunct="1">
        <a:defRPr sz="1224" kern="1200">
          <a:solidFill>
            <a:schemeClr val="tx1"/>
          </a:solidFill>
          <a:latin typeface="+mn-lt"/>
          <a:ea typeface="+mn-ea"/>
          <a:cs typeface="+mn-cs"/>
        </a:defRPr>
      </a:lvl8pPr>
      <a:lvl9pPr marL="2487900" algn="l" defTabSz="621975" rtl="0" eaLnBrk="1" latinLnBrk="0" hangingPunct="1">
        <a:defRPr sz="12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asadata.c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p:cNvSpPr>
            <a:spLocks noGrp="1" noChangeArrowheads="1"/>
          </p:cNvSpPr>
          <p:nvPr>
            <p:ph type="ctrTitle"/>
          </p:nvPr>
        </p:nvSpPr>
        <p:spPr>
          <a:xfrm>
            <a:off x="1235075" y="2205038"/>
            <a:ext cx="9109075" cy="1597025"/>
          </a:xfrm>
        </p:spPr>
        <p:txBody>
          <a:bodyPr/>
          <a:lstStyle/>
          <a:p>
            <a:pPr eaLnBrk="1" hangingPunct="1"/>
            <a:br>
              <a:rPr lang="de-DE" altLang="de-DE" dirty="0"/>
            </a:br>
            <a:br>
              <a:rPr lang="de-DE" altLang="de-DE" dirty="0"/>
            </a:br>
            <a:br>
              <a:rPr lang="de-DE" altLang="de-DE" dirty="0"/>
            </a:br>
            <a:endParaRPr lang="de-DE" altLang="de-DE" sz="3600" dirty="0"/>
          </a:p>
        </p:txBody>
      </p:sp>
      <p:sp>
        <p:nvSpPr>
          <p:cNvPr id="15363" name="Untertitel 1"/>
          <p:cNvSpPr>
            <a:spLocks noGrp="1"/>
          </p:cNvSpPr>
          <p:nvPr>
            <p:ph type="subTitle" idx="1"/>
          </p:nvPr>
        </p:nvSpPr>
        <p:spPr>
          <a:xfrm>
            <a:off x="1115616" y="5553024"/>
            <a:ext cx="8303716" cy="828303"/>
          </a:xfrm>
        </p:spPr>
        <p:txBody>
          <a:bodyPr/>
          <a:lstStyle/>
          <a:p>
            <a:endParaRPr lang="de-CH" altLang="de-DE" sz="1600" dirty="0"/>
          </a:p>
          <a:p>
            <a:r>
              <a:rPr lang="de-CH" altLang="de-DE" sz="1400" dirty="0"/>
              <a:t>Beatrice Kalbermatter, </a:t>
            </a:r>
            <a:r>
              <a:rPr lang="de-CH" altLang="de-DE" sz="1400" dirty="0" err="1"/>
              <a:t>stv</a:t>
            </a:r>
            <a:r>
              <a:rPr lang="de-CH" altLang="de-DE" sz="1400" dirty="0"/>
              <a:t>. Leiterin Fachbereich Straf- und Massnahmenvollzug BJ (1. Teil)</a:t>
            </a:r>
          </a:p>
          <a:p>
            <a:r>
              <a:rPr lang="de-CH" altLang="de-DE" sz="1400" dirty="0"/>
              <a:t>Kay Biesel, Co-Leiter Institut Kinder- und Jugendhilfe, Hochschule für Soziale Arbeit FHNW (2. Teil)</a:t>
            </a:r>
          </a:p>
          <a:p>
            <a:endParaRPr lang="de-CH" altLang="de-DE" sz="1600" dirty="0"/>
          </a:p>
          <a:p>
            <a:endParaRPr lang="de-CH" altLang="de-DE" sz="1600" dirty="0"/>
          </a:p>
        </p:txBody>
      </p:sp>
      <p:sp>
        <p:nvSpPr>
          <p:cNvPr id="15365" name="Textfeld 2"/>
          <p:cNvSpPr txBox="1">
            <a:spLocks noChangeArrowheads="1"/>
          </p:cNvSpPr>
          <p:nvPr/>
        </p:nvSpPr>
        <p:spPr bwMode="auto">
          <a:xfrm>
            <a:off x="1115616" y="4293096"/>
            <a:ext cx="81172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2800" b="1" dirty="0"/>
              <a:t>Wo wohnen fremdplatzierte Kinder in der Schweiz? </a:t>
            </a:r>
          </a:p>
        </p:txBody>
      </p:sp>
      <p:pic>
        <p:nvPicPr>
          <p:cNvPr id="3" name="Grafik 2">
            <a:extLst>
              <a:ext uri="{FF2B5EF4-FFF2-40B4-BE49-F238E27FC236}">
                <a16:creationId xmlns:a16="http://schemas.microsoft.com/office/drawing/2014/main" id="{D917A97F-B530-4DF6-82D2-705617F96118}"/>
              </a:ext>
            </a:extLst>
          </p:cNvPr>
          <p:cNvPicPr>
            <a:picLocks noChangeAspect="1"/>
          </p:cNvPicPr>
          <p:nvPr/>
        </p:nvPicPr>
        <p:blipFill>
          <a:blip r:embed="rId3"/>
          <a:stretch>
            <a:fillRect/>
          </a:stretch>
        </p:blipFill>
        <p:spPr>
          <a:xfrm>
            <a:off x="1235075" y="980728"/>
            <a:ext cx="6673850" cy="32537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stretch>
            <a:fillRect/>
          </a:stretch>
        </p:blipFill>
        <p:spPr>
          <a:xfrm>
            <a:off x="1259632" y="1772817"/>
            <a:ext cx="7485906" cy="4248472"/>
          </a:xfrm>
          <a:prstGeom prst="rect">
            <a:avLst/>
          </a:prstGeom>
        </p:spPr>
      </p:pic>
      <p:sp>
        <p:nvSpPr>
          <p:cNvPr id="3" name="Titel 2"/>
          <p:cNvSpPr>
            <a:spLocks noGrp="1"/>
          </p:cNvSpPr>
          <p:nvPr>
            <p:ph type="title"/>
          </p:nvPr>
        </p:nvSpPr>
        <p:spPr/>
        <p:txBody>
          <a:bodyPr/>
          <a:lstStyle/>
          <a:p>
            <a:r>
              <a:rPr lang="de-CH" dirty="0"/>
              <a:t>Situation vor dem Eintritt</a:t>
            </a:r>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pPr>
                <a:defRPr/>
              </a:pPr>
              <a:t>10</a:t>
            </a:fld>
            <a:endParaRPr lang="de-CH" altLang="de-DE" dirty="0"/>
          </a:p>
        </p:txBody>
      </p:sp>
    </p:spTree>
    <p:extLst>
      <p:ext uri="{BB962C8B-B14F-4D97-AF65-F5344CB8AC3E}">
        <p14:creationId xmlns:p14="http://schemas.microsoft.com/office/powerpoint/2010/main" val="191204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idx="1"/>
          </p:nvPr>
        </p:nvPicPr>
        <p:blipFill>
          <a:blip r:embed="rId3"/>
          <a:stretch>
            <a:fillRect/>
          </a:stretch>
        </p:blipFill>
        <p:spPr>
          <a:xfrm>
            <a:off x="1259632" y="2244852"/>
            <a:ext cx="7416824" cy="3663696"/>
          </a:xfrm>
          <a:prstGeom prst="rect">
            <a:avLst/>
          </a:prstGeom>
        </p:spPr>
      </p:pic>
      <p:sp>
        <p:nvSpPr>
          <p:cNvPr id="3" name="Titel 2"/>
          <p:cNvSpPr>
            <a:spLocks noGrp="1"/>
          </p:cNvSpPr>
          <p:nvPr>
            <p:ph type="title"/>
          </p:nvPr>
        </p:nvSpPr>
        <p:spPr/>
        <p:txBody>
          <a:bodyPr/>
          <a:lstStyle/>
          <a:p>
            <a:r>
              <a:rPr lang="de-CH" dirty="0"/>
              <a:t>Soziale Situation nach Austritt</a:t>
            </a:r>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pPr>
                <a:defRPr/>
              </a:pPr>
              <a:t>11</a:t>
            </a:fld>
            <a:endParaRPr lang="de-CH" altLang="de-DE" dirty="0"/>
          </a:p>
        </p:txBody>
      </p:sp>
    </p:spTree>
    <p:extLst>
      <p:ext uri="{BB962C8B-B14F-4D97-AF65-F5344CB8AC3E}">
        <p14:creationId xmlns:p14="http://schemas.microsoft.com/office/powerpoint/2010/main" val="57190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CF8F22-331A-49D3-845B-5AA3286F68BA}"/>
              </a:ext>
            </a:extLst>
          </p:cNvPr>
          <p:cNvSpPr>
            <a:spLocks noGrp="1"/>
          </p:cNvSpPr>
          <p:nvPr>
            <p:ph idx="1"/>
          </p:nvPr>
        </p:nvSpPr>
        <p:spPr/>
        <p:txBody>
          <a:bodyPr/>
          <a:lstStyle/>
          <a:p>
            <a:endParaRPr lang="de-CH" dirty="0"/>
          </a:p>
          <a:p>
            <a:r>
              <a:rPr lang="de-CH" sz="1800" dirty="0"/>
              <a:t>Wo sind diese? Wie viele? Fragen der Aufsicht?</a:t>
            </a:r>
          </a:p>
          <a:p>
            <a:endParaRPr lang="de-CH" sz="1800" dirty="0"/>
          </a:p>
          <a:p>
            <a:r>
              <a:rPr lang="de-CH" sz="1800" dirty="0"/>
              <a:t>Entwicklungen</a:t>
            </a:r>
          </a:p>
          <a:p>
            <a:pPr marL="0" indent="0">
              <a:buNone/>
            </a:pPr>
            <a:endParaRPr lang="de-CH" sz="1800" dirty="0"/>
          </a:p>
          <a:p>
            <a:r>
              <a:rPr lang="de-CH" sz="1800" dirty="0"/>
              <a:t>Dauer</a:t>
            </a:r>
          </a:p>
          <a:p>
            <a:endParaRPr lang="de-CH" sz="1800" dirty="0"/>
          </a:p>
          <a:p>
            <a:r>
              <a:rPr lang="de-CH" sz="1800" dirty="0"/>
              <a:t>Durch wen betreut? DAF (gemeinnützige oder gewinnorientierte?) </a:t>
            </a:r>
          </a:p>
        </p:txBody>
      </p:sp>
      <p:sp>
        <p:nvSpPr>
          <p:cNvPr id="3" name="Titel 2">
            <a:extLst>
              <a:ext uri="{FF2B5EF4-FFF2-40B4-BE49-F238E27FC236}">
                <a16:creationId xmlns:a16="http://schemas.microsoft.com/office/drawing/2014/main" id="{1D950233-4F2D-498E-8984-9BFCFFD0DA5B}"/>
              </a:ext>
            </a:extLst>
          </p:cNvPr>
          <p:cNvSpPr>
            <a:spLocks noGrp="1"/>
          </p:cNvSpPr>
          <p:nvPr>
            <p:ph type="title"/>
          </p:nvPr>
        </p:nvSpPr>
        <p:spPr/>
        <p:txBody>
          <a:bodyPr/>
          <a:lstStyle/>
          <a:p>
            <a:r>
              <a:rPr lang="de-CH" dirty="0"/>
              <a:t>Nutzen einer Statistik</a:t>
            </a:r>
          </a:p>
        </p:txBody>
      </p:sp>
      <p:sp>
        <p:nvSpPr>
          <p:cNvPr id="5" name="Foliennummernplatzhalter 4">
            <a:extLst>
              <a:ext uri="{FF2B5EF4-FFF2-40B4-BE49-F238E27FC236}">
                <a16:creationId xmlns:a16="http://schemas.microsoft.com/office/drawing/2014/main" id="{45DF0C91-4C12-4DEF-A7E6-80F9476E6CBE}"/>
              </a:ext>
            </a:extLst>
          </p:cNvPr>
          <p:cNvSpPr>
            <a:spLocks noGrp="1"/>
          </p:cNvSpPr>
          <p:nvPr>
            <p:ph type="sldNum" sz="quarter" idx="11"/>
          </p:nvPr>
        </p:nvSpPr>
        <p:spPr/>
        <p:txBody>
          <a:bodyPr/>
          <a:lstStyle/>
          <a:p>
            <a:pPr>
              <a:defRPr/>
            </a:pPr>
            <a:fld id="{6662ABFB-D8F8-42B0-BE25-2D7EF83A6079}" type="slidenum">
              <a:rPr lang="de-CH" altLang="de-DE" smtClean="0"/>
              <a:pPr>
                <a:defRPr/>
              </a:pPr>
              <a:t>12</a:t>
            </a:fld>
            <a:endParaRPr lang="de-CH" altLang="de-DE" dirty="0"/>
          </a:p>
        </p:txBody>
      </p:sp>
    </p:spTree>
    <p:extLst>
      <p:ext uri="{BB962C8B-B14F-4D97-AF65-F5344CB8AC3E}">
        <p14:creationId xmlns:p14="http://schemas.microsoft.com/office/powerpoint/2010/main" val="2566824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461" y="764704"/>
            <a:ext cx="7018020" cy="2016224"/>
          </a:xfrm>
          <a:prstGeom prst="rect">
            <a:avLst/>
          </a:prstGeom>
        </p:spPr>
      </p:pic>
      <p:sp>
        <p:nvSpPr>
          <p:cNvPr id="2" name="Inhaltsplatzhalter 1"/>
          <p:cNvSpPr>
            <a:spLocks noGrp="1"/>
          </p:cNvSpPr>
          <p:nvPr>
            <p:ph idx="1"/>
          </p:nvPr>
        </p:nvSpPr>
        <p:spPr>
          <a:xfrm>
            <a:off x="1187450" y="2780928"/>
            <a:ext cx="7558088" cy="3238872"/>
          </a:xfrm>
        </p:spPr>
        <p:txBody>
          <a:bodyPr/>
          <a:lstStyle/>
          <a:p>
            <a:r>
              <a:rPr lang="de-CH" sz="1800" dirty="0"/>
              <a:t>Nationale Statistik über alle ausserfamiliär untergebrachten Kinder und Jugendlichen </a:t>
            </a:r>
          </a:p>
          <a:p>
            <a:pPr marL="0" indent="0">
              <a:buNone/>
            </a:pPr>
            <a:endParaRPr lang="de-CH" sz="1800" dirty="0"/>
          </a:p>
          <a:p>
            <a:r>
              <a:rPr lang="de-CH" sz="1800" dirty="0"/>
              <a:t>Auftrag BJ (in Zusammenarbeit mit dem BFS und der SODK, KOKES): Machbarkeitsstudie erstellen</a:t>
            </a:r>
          </a:p>
          <a:p>
            <a:endParaRPr lang="de-CH" sz="1800" dirty="0"/>
          </a:p>
          <a:p>
            <a:r>
              <a:rPr lang="de-CH" sz="1800" dirty="0"/>
              <a:t>Institut Kinder- und Jugendhilfe der FHNW – in Zusammenarbeit mit der HES-SO VS - hat diesen Auftrag erhalten. </a:t>
            </a:r>
          </a:p>
        </p:txBody>
      </p:sp>
      <p:sp>
        <p:nvSpPr>
          <p:cNvPr id="3" name="Titel 2"/>
          <p:cNvSpPr>
            <a:spLocks noGrp="1"/>
          </p:cNvSpPr>
          <p:nvPr>
            <p:ph type="title"/>
          </p:nvPr>
        </p:nvSpPr>
        <p:spPr>
          <a:xfrm>
            <a:off x="3923928" y="838200"/>
            <a:ext cx="7558088" cy="974955"/>
          </a:xfrm>
        </p:spPr>
        <p:txBody>
          <a:bodyPr/>
          <a:lstStyle/>
          <a:p>
            <a:r>
              <a:rPr lang="de-CH" dirty="0"/>
              <a:t>Visionen </a:t>
            </a:r>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pPr>
                <a:defRPr/>
              </a:pPr>
              <a:t>13</a:t>
            </a:fld>
            <a:endParaRPr lang="de-CH" altLang="de-DE" dirty="0"/>
          </a:p>
        </p:txBody>
      </p:sp>
    </p:spTree>
    <p:extLst>
      <p:ext uri="{BB962C8B-B14F-4D97-AF65-F5344CB8AC3E}">
        <p14:creationId xmlns:p14="http://schemas.microsoft.com/office/powerpoint/2010/main" val="230067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55D6752-461A-4DF5-ADF2-DCEE72519057}"/>
              </a:ext>
            </a:extLst>
          </p:cNvPr>
          <p:cNvSpPr>
            <a:spLocks noGrp="1"/>
          </p:cNvSpPr>
          <p:nvPr>
            <p:ph type="title"/>
          </p:nvPr>
        </p:nvSpPr>
        <p:spPr>
          <a:xfrm>
            <a:off x="631069" y="1057275"/>
            <a:ext cx="8114469" cy="1025525"/>
          </a:xfrm>
        </p:spPr>
        <p:txBody>
          <a:bodyPr>
            <a:noAutofit/>
          </a:bodyPr>
          <a:lstStyle/>
          <a:p>
            <a:r>
              <a:rPr lang="de-CH" sz="2800" dirty="0"/>
              <a:t>Machbarkeitsstudie für die statistische Erfassung von ausserfamiliär untergebrachten Kindern in der Schweiz / </a:t>
            </a:r>
            <a:r>
              <a:rPr lang="fr-FR" sz="2800" dirty="0"/>
              <a:t>Etude de faisabilité pour la statistique sur les enfants placés hors du foyer familial en Suisse</a:t>
            </a:r>
            <a:r>
              <a:rPr lang="de-CH" sz="2800" dirty="0"/>
              <a:t> </a:t>
            </a:r>
          </a:p>
        </p:txBody>
      </p:sp>
      <p:sp>
        <p:nvSpPr>
          <p:cNvPr id="5" name="Textplatzhalter 4">
            <a:extLst>
              <a:ext uri="{FF2B5EF4-FFF2-40B4-BE49-F238E27FC236}">
                <a16:creationId xmlns:a16="http://schemas.microsoft.com/office/drawing/2014/main" id="{2D02FC58-885C-4FCC-AE44-BE37F8C47778}"/>
              </a:ext>
            </a:extLst>
          </p:cNvPr>
          <p:cNvSpPr>
            <a:spLocks noGrp="1"/>
          </p:cNvSpPr>
          <p:nvPr>
            <p:ph type="body" sz="quarter" idx="11"/>
          </p:nvPr>
        </p:nvSpPr>
        <p:spPr>
          <a:xfrm>
            <a:off x="0" y="2971304"/>
            <a:ext cx="631069" cy="3266008"/>
          </a:xfrm>
        </p:spPr>
        <p:txBody>
          <a:bodyPr/>
          <a:lstStyle/>
          <a:p>
            <a:pPr marL="0" indent="0">
              <a:buNone/>
            </a:pPr>
            <a:endParaRPr lang="de-CH" dirty="0"/>
          </a:p>
        </p:txBody>
      </p:sp>
      <p:pic>
        <p:nvPicPr>
          <p:cNvPr id="16" name="Bildplatzhalter 15">
            <a:extLst>
              <a:ext uri="{FF2B5EF4-FFF2-40B4-BE49-F238E27FC236}">
                <a16:creationId xmlns:a16="http://schemas.microsoft.com/office/drawing/2014/main" id="{CA1F8C49-B7CF-D371-95B5-93C3AA2C8003}"/>
              </a:ext>
            </a:extLst>
          </p:cNvPr>
          <p:cNvPicPr>
            <a:picLocks noGrp="1" noChangeAspect="1"/>
          </p:cNvPicPr>
          <p:nvPr>
            <p:ph type="pic" sz="quarter" idx="12"/>
          </p:nvPr>
        </p:nvPicPr>
        <p:blipFill rotWithShape="1">
          <a:blip r:embed="rId3"/>
          <a:srcRect t="47122" b="25222"/>
          <a:stretch/>
        </p:blipFill>
        <p:spPr>
          <a:xfrm>
            <a:off x="755576" y="4089279"/>
            <a:ext cx="7201854" cy="1371843"/>
          </a:xfrm>
        </p:spPr>
      </p:pic>
      <p:sp>
        <p:nvSpPr>
          <p:cNvPr id="17" name="Rechteck 16">
            <a:extLst>
              <a:ext uri="{FF2B5EF4-FFF2-40B4-BE49-F238E27FC236}">
                <a16:creationId xmlns:a16="http://schemas.microsoft.com/office/drawing/2014/main" id="{92692BC4-EDDD-9434-0C11-F055E3839DC4}"/>
              </a:ext>
            </a:extLst>
          </p:cNvPr>
          <p:cNvSpPr/>
          <p:nvPr/>
        </p:nvSpPr>
        <p:spPr bwMode="auto">
          <a:xfrm>
            <a:off x="755576" y="5620915"/>
            <a:ext cx="7201854" cy="626325"/>
          </a:xfrm>
          <a:prstGeom prst="rect">
            <a:avLst/>
          </a:prstGeom>
          <a:solidFill>
            <a:schemeClr val="accent1"/>
          </a:solidFill>
          <a:ln>
            <a:solidFill>
              <a:schemeClr val="accent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2198" tIns="31099" rIns="62198" bIns="31099" numCol="1" rtlCol="0" anchor="t" anchorCtr="0" compatLnSpc="1">
            <a:prstTxWarp prst="textNoShape">
              <a:avLst/>
            </a:prstTxWarp>
          </a:bodyPr>
          <a:lstStyle/>
          <a:p>
            <a:pPr defTabSz="709440" eaLnBrk="1" hangingPunct="1"/>
            <a:r>
              <a:rPr lang="de-CH" sz="1088" dirty="0">
                <a:solidFill>
                  <a:schemeClr val="tx1"/>
                </a:solidFill>
                <a:latin typeface="Arial" charset="0"/>
              </a:rPr>
              <a:t>Projektleitung: Prof. Dr. Kay Biesel (FHNW)</a:t>
            </a:r>
          </a:p>
          <a:p>
            <a:pPr defTabSz="709440" eaLnBrk="1" hangingPunct="1"/>
            <a:r>
              <a:rPr lang="de-CH" sz="1088" dirty="0"/>
              <a:t>Team Deutschschweiz: Prof. Dr. Angela Rein (FHNW), Lukas Fellmann (FHNW), Jana Osswald (FHNW)</a:t>
            </a:r>
          </a:p>
          <a:p>
            <a:pPr defTabSz="709440" eaLnBrk="1" hangingPunct="1"/>
            <a:r>
              <a:rPr lang="fr-FR" sz="1088" dirty="0">
                <a:solidFill>
                  <a:schemeClr val="tx1"/>
                </a:solidFill>
                <a:latin typeface="Arial" charset="0"/>
              </a:rPr>
              <a:t>Équipe de la Suisse latine</a:t>
            </a:r>
            <a:r>
              <a:rPr lang="de-CH" sz="1088" dirty="0">
                <a:solidFill>
                  <a:schemeClr val="tx1"/>
                </a:solidFill>
                <a:latin typeface="Arial" charset="0"/>
              </a:rPr>
              <a:t>: Prof. Dr. Gaëlle Aeby (HES-SO), Mathilde Etienne (HES-SO), Angelica </a:t>
            </a:r>
            <a:r>
              <a:rPr lang="de-CH" sz="1088" dirty="0" err="1">
                <a:solidFill>
                  <a:schemeClr val="tx1"/>
                </a:solidFill>
                <a:latin typeface="Arial" charset="0"/>
              </a:rPr>
              <a:t>Lepori</a:t>
            </a:r>
            <a:r>
              <a:rPr lang="de-CH" sz="1088" dirty="0">
                <a:solidFill>
                  <a:schemeClr val="tx1"/>
                </a:solidFill>
                <a:latin typeface="Arial" charset="0"/>
              </a:rPr>
              <a:t> (SUPSI)</a:t>
            </a:r>
          </a:p>
        </p:txBody>
      </p:sp>
    </p:spTree>
    <p:extLst>
      <p:ext uri="{BB962C8B-B14F-4D97-AF65-F5344CB8AC3E}">
        <p14:creationId xmlns:p14="http://schemas.microsoft.com/office/powerpoint/2010/main" val="403091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6DDBB11-953A-94F5-A04E-F11B1967A88C}"/>
              </a:ext>
            </a:extLst>
          </p:cNvPr>
          <p:cNvSpPr>
            <a:spLocks noGrp="1"/>
          </p:cNvSpPr>
          <p:nvPr>
            <p:ph type="sldNum" sz="quarter" idx="12"/>
          </p:nvPr>
        </p:nvSpPr>
        <p:spPr/>
        <p:txBody>
          <a:bodyPr/>
          <a:lstStyle/>
          <a:p>
            <a:pPr algn="r" eaLnBrk="1" hangingPunct="1"/>
            <a:fld id="{351188DD-6605-4EF4-9E67-B567F731CE68}" type="slidenum">
              <a:rPr lang="de-CH">
                <a:solidFill>
                  <a:srgbClr val="000000"/>
                </a:solidFill>
                <a:latin typeface="Arial" charset="0"/>
              </a:rPr>
              <a:pPr algn="r" eaLnBrk="1" hangingPunct="1"/>
              <a:t>15</a:t>
            </a:fld>
            <a:endParaRPr lang="de-CH">
              <a:solidFill>
                <a:srgbClr val="000000"/>
              </a:solidFill>
              <a:latin typeface="Arial" charset="0"/>
            </a:endParaRPr>
          </a:p>
        </p:txBody>
      </p:sp>
      <p:sp>
        <p:nvSpPr>
          <p:cNvPr id="5" name="Titel 4">
            <a:extLst>
              <a:ext uri="{FF2B5EF4-FFF2-40B4-BE49-F238E27FC236}">
                <a16:creationId xmlns:a16="http://schemas.microsoft.com/office/drawing/2014/main" id="{E1AFC27C-6436-26B5-77EE-00EA54C050F1}"/>
              </a:ext>
            </a:extLst>
          </p:cNvPr>
          <p:cNvSpPr>
            <a:spLocks noGrp="1"/>
          </p:cNvSpPr>
          <p:nvPr>
            <p:ph type="title"/>
          </p:nvPr>
        </p:nvSpPr>
        <p:spPr/>
        <p:txBody>
          <a:bodyPr/>
          <a:lstStyle/>
          <a:p>
            <a:r>
              <a:rPr lang="fr-FR" sz="1800" dirty="0"/>
              <a:t>Ausgangslage / Situation de départ</a:t>
            </a:r>
            <a:endParaRPr lang="de-CH" sz="1800" dirty="0"/>
          </a:p>
        </p:txBody>
      </p:sp>
      <p:sp>
        <p:nvSpPr>
          <p:cNvPr id="6" name="Textplatzhalter 5">
            <a:extLst>
              <a:ext uri="{FF2B5EF4-FFF2-40B4-BE49-F238E27FC236}">
                <a16:creationId xmlns:a16="http://schemas.microsoft.com/office/drawing/2014/main" id="{97D4AD68-D401-2DF0-B83A-A23DF5F3C884}"/>
              </a:ext>
            </a:extLst>
          </p:cNvPr>
          <p:cNvSpPr>
            <a:spLocks noGrp="1"/>
          </p:cNvSpPr>
          <p:nvPr>
            <p:ph type="body" idx="1"/>
          </p:nvPr>
        </p:nvSpPr>
        <p:spPr>
          <a:xfrm>
            <a:off x="631230" y="1992750"/>
            <a:ext cx="7685186" cy="4048855"/>
          </a:xfrm>
        </p:spPr>
        <p:txBody>
          <a:bodyPr/>
          <a:lstStyle/>
          <a:p>
            <a:pPr marL="233241" indent="-233241">
              <a:buFont typeface="Arial" panose="020B0604020202020204" pitchFamily="34" charset="0"/>
              <a:buChar char="•"/>
            </a:pPr>
            <a:r>
              <a:rPr lang="de-CH" sz="1600" dirty="0"/>
              <a:t>Derzeit gibt es keine gesamtschweizerischen Zahlen über die Situation von Kindern, die nicht bei ihren Eltern oder einem ihrer Elternteile leben.</a:t>
            </a:r>
          </a:p>
          <a:p>
            <a:pPr marL="233241" indent="-233241">
              <a:buFont typeface="Arial" panose="020B0604020202020204" pitchFamily="34" charset="0"/>
              <a:buChar char="•"/>
            </a:pPr>
            <a:r>
              <a:rPr lang="de-CH" sz="1600" dirty="0"/>
              <a:t>Der gegenwärtige Stand der Entwicklung aggregierter Informationen zur ausserfamiliären Unterbringung ist massgeblich von den Bestimmungen in der (Bundes-) Verordnung über die Aufnahme von Pflegekindern (PAVO) geprägt.</a:t>
            </a:r>
          </a:p>
          <a:p>
            <a:pPr marL="233241" indent="-233241">
              <a:buFont typeface="Arial" panose="020B0604020202020204" pitchFamily="34" charset="0"/>
              <a:buChar char="•"/>
            </a:pPr>
            <a:r>
              <a:rPr lang="de-CH" sz="1600" dirty="0"/>
              <a:t>Zur Dokumentation der laufenden Unterbringungsverhältnisse in der Heim- und Familienpflege hat die PAVO keine einheitlichen Bestimmungen erlassen. </a:t>
            </a:r>
          </a:p>
          <a:p>
            <a:pPr marL="233241" indent="-233241">
              <a:buFont typeface="Arial" panose="020B0604020202020204" pitchFamily="34" charset="0"/>
              <a:buChar char="•"/>
            </a:pPr>
            <a:r>
              <a:rPr lang="de-CH" sz="1600" dirty="0"/>
              <a:t>Zurzeit besteht kein verfügbares systematisches Wissen darüber, welche Regime der Bewilligung, Aufsicht und Aktenführung die Kantone im Regelungsbereich der ausserfamiliären Unterbringung von Kindern hervorgebracht haben und welche Qualitäten die erfassten Daten jeweils aufweisen.</a:t>
            </a:r>
          </a:p>
          <a:p>
            <a:pPr marL="233241" indent="-233241">
              <a:buFont typeface="Arial" panose="020B0604020202020204" pitchFamily="34" charset="0"/>
              <a:buChar char="•"/>
            </a:pPr>
            <a:r>
              <a:rPr lang="de-CH" sz="1600" dirty="0"/>
              <a:t>Die Erstellung einer nationalen Statistik bedingt, dass die Kantone die zu erhebenden Daten und Variablen einheitlich erheben und die Bereitstellung und Übermittlung dieser Daten garantieren.</a:t>
            </a:r>
          </a:p>
        </p:txBody>
      </p:sp>
    </p:spTree>
    <p:extLst>
      <p:ext uri="{BB962C8B-B14F-4D97-AF65-F5344CB8AC3E}">
        <p14:creationId xmlns:p14="http://schemas.microsoft.com/office/powerpoint/2010/main" val="120592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6E19EE7-B56E-D8CF-D3A5-7E7B0D77B61B}"/>
              </a:ext>
            </a:extLst>
          </p:cNvPr>
          <p:cNvSpPr>
            <a:spLocks noGrp="1"/>
          </p:cNvSpPr>
          <p:nvPr>
            <p:ph type="sldNum" sz="quarter" idx="12"/>
          </p:nvPr>
        </p:nvSpPr>
        <p:spPr/>
        <p:txBody>
          <a:bodyPr/>
          <a:lstStyle/>
          <a:p>
            <a:fld id="{351188DD-6605-4EF4-9E67-B567F731CE68}" type="slidenum">
              <a:rPr lang="de-CH" smtClean="0">
                <a:solidFill>
                  <a:srgbClr val="000000"/>
                </a:solidFill>
              </a:rPr>
              <a:pPr/>
              <a:t>16</a:t>
            </a:fld>
            <a:endParaRPr lang="de-CH">
              <a:solidFill>
                <a:srgbClr val="000000"/>
              </a:solidFill>
            </a:endParaRPr>
          </a:p>
        </p:txBody>
      </p:sp>
      <p:sp>
        <p:nvSpPr>
          <p:cNvPr id="3" name="Titel 2">
            <a:extLst>
              <a:ext uri="{FF2B5EF4-FFF2-40B4-BE49-F238E27FC236}">
                <a16:creationId xmlns:a16="http://schemas.microsoft.com/office/drawing/2014/main" id="{96505CBF-4714-08D3-53CB-A453FBDF19EB}"/>
              </a:ext>
            </a:extLst>
          </p:cNvPr>
          <p:cNvSpPr>
            <a:spLocks noGrp="1"/>
          </p:cNvSpPr>
          <p:nvPr>
            <p:ph type="title"/>
          </p:nvPr>
        </p:nvSpPr>
        <p:spPr/>
        <p:txBody>
          <a:bodyPr/>
          <a:lstStyle/>
          <a:p>
            <a:r>
              <a:rPr lang="de-CH" sz="1800" dirty="0">
                <a:solidFill>
                  <a:srgbClr val="000000"/>
                </a:solidFill>
                <a:latin typeface="Arial" panose="020B0604020202020204" pitchFamily="34" charset="0"/>
              </a:rPr>
              <a:t>Zweck </a:t>
            </a:r>
            <a:r>
              <a:rPr lang="de-CH" sz="1800" b="1" i="0" dirty="0">
                <a:solidFill>
                  <a:srgbClr val="000000"/>
                </a:solidFill>
                <a:effectLst/>
                <a:latin typeface="Arial" panose="020B0604020202020204" pitchFamily="34" charset="0"/>
              </a:rPr>
              <a:t>und Fragestellungen der Machbarkeitsstudie / </a:t>
            </a:r>
            <a:br>
              <a:rPr lang="de-CH" sz="1800" b="1" i="0" dirty="0">
                <a:solidFill>
                  <a:srgbClr val="000000"/>
                </a:solidFill>
                <a:effectLst/>
                <a:latin typeface="Arial" panose="020B0604020202020204" pitchFamily="34" charset="0"/>
              </a:rPr>
            </a:br>
            <a:r>
              <a:rPr lang="fr-FR" sz="1800" b="1" i="0" dirty="0">
                <a:solidFill>
                  <a:srgbClr val="000000"/>
                </a:solidFill>
                <a:effectLst/>
                <a:latin typeface="Arial" panose="020B0604020202020204" pitchFamily="34" charset="0"/>
              </a:rPr>
              <a:t>Objectif et questions de l'étude de faisabilité</a:t>
            </a:r>
            <a:endParaRPr lang="de-DE" sz="1800" dirty="0"/>
          </a:p>
        </p:txBody>
      </p:sp>
      <p:sp>
        <p:nvSpPr>
          <p:cNvPr id="4" name="Textplatzhalter 3">
            <a:extLst>
              <a:ext uri="{FF2B5EF4-FFF2-40B4-BE49-F238E27FC236}">
                <a16:creationId xmlns:a16="http://schemas.microsoft.com/office/drawing/2014/main" id="{BD1786A3-A0C9-BB24-DFE5-54F235A72F1E}"/>
              </a:ext>
            </a:extLst>
          </p:cNvPr>
          <p:cNvSpPr>
            <a:spLocks noGrp="1"/>
          </p:cNvSpPr>
          <p:nvPr>
            <p:ph type="body" idx="1"/>
          </p:nvPr>
        </p:nvSpPr>
        <p:spPr>
          <a:xfrm>
            <a:off x="629872" y="2204864"/>
            <a:ext cx="7878826" cy="4248472"/>
          </a:xfrm>
        </p:spPr>
        <p:txBody>
          <a:bodyPr>
            <a:normAutofit fontScale="85000" lnSpcReduction="10000"/>
          </a:bodyPr>
          <a:lstStyle/>
          <a:p>
            <a:r>
              <a:rPr lang="de-CH" sz="1900" b="0" i="1" dirty="0">
                <a:solidFill>
                  <a:srgbClr val="000000"/>
                </a:solidFill>
                <a:effectLst/>
                <a:latin typeface="Arial" panose="020B0604020202020204" pitchFamily="34" charset="0"/>
              </a:rPr>
              <a:t>Zweck der Studie/</a:t>
            </a:r>
            <a:r>
              <a:rPr lang="de-CH" sz="1900" b="0" i="1" dirty="0" err="1">
                <a:solidFill>
                  <a:srgbClr val="000000"/>
                </a:solidFill>
                <a:effectLst/>
                <a:latin typeface="Arial" panose="020B0604020202020204" pitchFamily="34" charset="0"/>
              </a:rPr>
              <a:t>L'objectif</a:t>
            </a:r>
            <a:r>
              <a:rPr lang="de-CH" sz="1900" b="0" i="1" dirty="0">
                <a:solidFill>
                  <a:srgbClr val="000000"/>
                </a:solidFill>
                <a:effectLst/>
                <a:latin typeface="Arial" panose="020B0604020202020204" pitchFamily="34" charset="0"/>
              </a:rPr>
              <a:t> de </a:t>
            </a:r>
            <a:r>
              <a:rPr lang="de-CH" sz="1900" b="0" i="1" dirty="0" err="1">
                <a:solidFill>
                  <a:srgbClr val="000000"/>
                </a:solidFill>
                <a:effectLst/>
                <a:latin typeface="Arial" panose="020B0604020202020204" pitchFamily="34" charset="0"/>
              </a:rPr>
              <a:t>l'étude</a:t>
            </a:r>
            <a:r>
              <a:rPr lang="de-CH" sz="1900" b="0" i="1" dirty="0">
                <a:solidFill>
                  <a:srgbClr val="000000"/>
                </a:solidFill>
                <a:effectLst/>
                <a:latin typeface="Arial" panose="020B0604020202020204" pitchFamily="34" charset="0"/>
              </a:rPr>
              <a:t>: </a:t>
            </a:r>
          </a:p>
          <a:p>
            <a:pPr marL="342900" indent="-342900">
              <a:buFont typeface="Arial" panose="020B0604020202020204" pitchFamily="34" charset="0"/>
              <a:buChar char="•"/>
            </a:pPr>
            <a:r>
              <a:rPr lang="de-CH" sz="1900" b="0" dirty="0">
                <a:solidFill>
                  <a:srgbClr val="000000"/>
                </a:solidFill>
                <a:effectLst/>
                <a:latin typeface="Arial" panose="020B0604020202020204" pitchFamily="34" charset="0"/>
              </a:rPr>
              <a:t>Prüfung der Umsetzbarkeit (drei Varianten) einer systematischen Sammlung von Daten über ausserfamiliär untergebrachte Kinder im Hinblick auf die Schaffung einer beim BFS anzusiedelnden Statistik</a:t>
            </a:r>
          </a:p>
          <a:p>
            <a:pPr marL="342900" indent="-342900">
              <a:buFont typeface="Arial" panose="020B0604020202020204" pitchFamily="34" charset="0"/>
              <a:buChar char="•"/>
            </a:pPr>
            <a:r>
              <a:rPr lang="fr-FR" sz="1900" b="0" dirty="0">
                <a:solidFill>
                  <a:srgbClr val="000000"/>
                </a:solidFill>
                <a:effectLst/>
                <a:latin typeface="Arial" panose="020B0604020202020204" pitchFamily="34" charset="0"/>
              </a:rPr>
              <a:t>Examen de la faisabilité (éventuellement avec des variantes) d'une récolte systématique de données sur les enfants placés hors du foyer familial, en vue de la création d'une statistique établie par l'OFS.</a:t>
            </a:r>
            <a:endParaRPr lang="de-CH" sz="1900" b="0" dirty="0">
              <a:solidFill>
                <a:srgbClr val="000000"/>
              </a:solidFill>
              <a:effectLst/>
              <a:latin typeface="Arial" panose="020B0604020202020204" pitchFamily="34" charset="0"/>
            </a:endParaRPr>
          </a:p>
          <a:p>
            <a:endParaRPr lang="de-CH" sz="1900" i="1" dirty="0">
              <a:solidFill>
                <a:srgbClr val="000000"/>
              </a:solidFill>
              <a:latin typeface="Arial" panose="020B0604020202020204" pitchFamily="34" charset="0"/>
            </a:endParaRPr>
          </a:p>
          <a:p>
            <a:r>
              <a:rPr lang="de-CH" sz="1900" b="0" i="1" dirty="0">
                <a:solidFill>
                  <a:srgbClr val="000000"/>
                </a:solidFill>
                <a:effectLst/>
                <a:latin typeface="Arial" panose="020B0604020202020204" pitchFamily="34" charset="0"/>
              </a:rPr>
              <a:t>Teil/Partie1: Grundsatzfrage / </a:t>
            </a:r>
            <a:r>
              <a:rPr lang="fr-FR" sz="1900" dirty="0">
                <a:solidFill>
                  <a:srgbClr val="000000"/>
                </a:solidFill>
                <a:latin typeface="Arial" panose="020B0604020202020204" pitchFamily="34" charset="0"/>
              </a:rPr>
              <a:t>Question de base</a:t>
            </a:r>
            <a:endParaRPr lang="de-CH" sz="19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de-CH" sz="1800" b="0" i="0" dirty="0">
                <a:solidFill>
                  <a:srgbClr val="000000"/>
                </a:solidFill>
                <a:effectLst/>
                <a:latin typeface="Arial" panose="020B0604020202020204" pitchFamily="34" charset="0"/>
              </a:rPr>
              <a:t>Welche Formen der ausserfamiliären Unterbringungen gibt es? Welche sollen quantitativ erfasst werden und warum? Welche sollen nicht berücksichtigt werden und warum?</a:t>
            </a:r>
          </a:p>
          <a:p>
            <a:pPr marL="285750" indent="-285750" algn="l" rtl="0" fontAlgn="base">
              <a:buFont typeface="Arial" panose="020B0604020202020204" pitchFamily="34" charset="0"/>
              <a:buChar char="•"/>
            </a:pPr>
            <a:r>
              <a:rPr lang="fr-FR" sz="1800" b="0" i="0" dirty="0">
                <a:solidFill>
                  <a:srgbClr val="000000"/>
                </a:solidFill>
                <a:effectLst/>
                <a:latin typeface="Arial" panose="020B0604020202020204" pitchFamily="34" charset="0"/>
              </a:rPr>
              <a:t>Quelles sont les formes de placement extra-familial ? Lesquelles doivent être recensées quantitativement et pourquoi ? Lesquelles ne doivent pas être prises en compte et </a:t>
            </a:r>
            <a:r>
              <a:rPr lang="fr-FR" sz="1800" b="0" i="0" dirty="0" err="1">
                <a:solidFill>
                  <a:srgbClr val="000000"/>
                </a:solidFill>
                <a:effectLst/>
                <a:latin typeface="Arial" panose="020B0604020202020204" pitchFamily="34" charset="0"/>
              </a:rPr>
              <a:t>pour-quoi</a:t>
            </a:r>
            <a:r>
              <a:rPr lang="fr-FR" sz="1800" b="0" i="0" dirty="0">
                <a:solidFill>
                  <a:srgbClr val="000000"/>
                </a:solidFill>
                <a:effectLst/>
                <a:latin typeface="Arial" panose="020B0604020202020204" pitchFamily="34" charset="0"/>
              </a:rPr>
              <a:t> ?</a:t>
            </a:r>
          </a:p>
          <a:p>
            <a:endParaRPr lang="de-DE" dirty="0"/>
          </a:p>
        </p:txBody>
      </p:sp>
    </p:spTree>
    <p:extLst>
      <p:ext uri="{BB962C8B-B14F-4D97-AF65-F5344CB8AC3E}">
        <p14:creationId xmlns:p14="http://schemas.microsoft.com/office/powerpoint/2010/main" val="39775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6E19EE7-B56E-D8CF-D3A5-7E7B0D77B61B}"/>
              </a:ext>
            </a:extLst>
          </p:cNvPr>
          <p:cNvSpPr>
            <a:spLocks noGrp="1"/>
          </p:cNvSpPr>
          <p:nvPr>
            <p:ph type="sldNum" sz="quarter" idx="12"/>
          </p:nvPr>
        </p:nvSpPr>
        <p:spPr/>
        <p:txBody>
          <a:bodyPr/>
          <a:lstStyle/>
          <a:p>
            <a:fld id="{351188DD-6605-4EF4-9E67-B567F731CE68}" type="slidenum">
              <a:rPr lang="de-CH" smtClean="0">
                <a:solidFill>
                  <a:srgbClr val="000000"/>
                </a:solidFill>
              </a:rPr>
              <a:pPr/>
              <a:t>17</a:t>
            </a:fld>
            <a:endParaRPr lang="de-CH">
              <a:solidFill>
                <a:srgbClr val="000000"/>
              </a:solidFill>
            </a:endParaRPr>
          </a:p>
        </p:txBody>
      </p:sp>
      <p:sp>
        <p:nvSpPr>
          <p:cNvPr id="3" name="Titel 2">
            <a:extLst>
              <a:ext uri="{FF2B5EF4-FFF2-40B4-BE49-F238E27FC236}">
                <a16:creationId xmlns:a16="http://schemas.microsoft.com/office/drawing/2014/main" id="{96505CBF-4714-08D3-53CB-A453FBDF19EB}"/>
              </a:ext>
            </a:extLst>
          </p:cNvPr>
          <p:cNvSpPr>
            <a:spLocks noGrp="1"/>
          </p:cNvSpPr>
          <p:nvPr>
            <p:ph type="title"/>
          </p:nvPr>
        </p:nvSpPr>
        <p:spPr/>
        <p:txBody>
          <a:bodyPr/>
          <a:lstStyle/>
          <a:p>
            <a:r>
              <a:rPr lang="de-CH" sz="1800" b="1" i="0">
                <a:solidFill>
                  <a:srgbClr val="000000"/>
                </a:solidFill>
                <a:effectLst/>
                <a:latin typeface="Arial" panose="020B0604020202020204" pitchFamily="34" charset="0"/>
              </a:rPr>
              <a:t>Zweck </a:t>
            </a:r>
            <a:r>
              <a:rPr lang="de-CH" sz="1800" b="1" i="0" dirty="0">
                <a:solidFill>
                  <a:srgbClr val="000000"/>
                </a:solidFill>
                <a:effectLst/>
                <a:latin typeface="Arial" panose="020B0604020202020204" pitchFamily="34" charset="0"/>
              </a:rPr>
              <a:t>und Fragestellungen der Machbarkeitsstudie / </a:t>
            </a:r>
            <a:br>
              <a:rPr lang="de-CH" sz="1800" b="1" i="0" dirty="0">
                <a:solidFill>
                  <a:srgbClr val="000000"/>
                </a:solidFill>
                <a:effectLst/>
                <a:latin typeface="Arial" panose="020B0604020202020204" pitchFamily="34" charset="0"/>
              </a:rPr>
            </a:br>
            <a:r>
              <a:rPr lang="fr-FR" sz="1800" b="1" i="0" dirty="0">
                <a:solidFill>
                  <a:srgbClr val="000000"/>
                </a:solidFill>
                <a:effectLst/>
                <a:latin typeface="Arial" panose="020B0604020202020204" pitchFamily="34" charset="0"/>
              </a:rPr>
              <a:t>Objectif et questions de l'étude de faisabilité</a:t>
            </a:r>
            <a:endParaRPr lang="de-DE" sz="1800" dirty="0"/>
          </a:p>
        </p:txBody>
      </p:sp>
      <p:sp>
        <p:nvSpPr>
          <p:cNvPr id="4" name="Textplatzhalter 3">
            <a:extLst>
              <a:ext uri="{FF2B5EF4-FFF2-40B4-BE49-F238E27FC236}">
                <a16:creationId xmlns:a16="http://schemas.microsoft.com/office/drawing/2014/main" id="{BD1786A3-A0C9-BB24-DFE5-54F235A72F1E}"/>
              </a:ext>
            </a:extLst>
          </p:cNvPr>
          <p:cNvSpPr>
            <a:spLocks noGrp="1"/>
          </p:cNvSpPr>
          <p:nvPr>
            <p:ph type="body" idx="1"/>
          </p:nvPr>
        </p:nvSpPr>
        <p:spPr>
          <a:xfrm>
            <a:off x="629872" y="2204864"/>
            <a:ext cx="7878826" cy="4248472"/>
          </a:xfrm>
        </p:spPr>
        <p:txBody>
          <a:bodyPr>
            <a:normAutofit fontScale="85000" lnSpcReduction="10000"/>
          </a:bodyPr>
          <a:lstStyle/>
          <a:p>
            <a:pPr algn="l" rtl="0" fontAlgn="base"/>
            <a:r>
              <a:rPr lang="de-CH" sz="1900" b="0" i="1" dirty="0">
                <a:solidFill>
                  <a:srgbClr val="000000"/>
                </a:solidFill>
                <a:effectLst/>
                <a:latin typeface="Arial" panose="020B0604020202020204" pitchFamily="34" charset="0"/>
              </a:rPr>
              <a:t>Teil/Partie 2: Aktuelle Erhebungspraxis aller 26 Kantone/</a:t>
            </a:r>
            <a:r>
              <a:rPr lang="fr-FR" sz="1900" b="0" i="1" dirty="0">
                <a:solidFill>
                  <a:srgbClr val="000000"/>
                </a:solidFill>
                <a:effectLst/>
                <a:latin typeface="Arial" panose="020B0604020202020204" pitchFamily="34" charset="0"/>
              </a:rPr>
              <a:t>Pratique actuelle en matière de relevés</a:t>
            </a:r>
            <a:endParaRPr lang="de-CH" sz="19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de-CH" sz="1900" b="0" i="0" dirty="0">
                <a:solidFill>
                  <a:srgbClr val="000000"/>
                </a:solidFill>
                <a:effectLst/>
                <a:latin typeface="Arial" panose="020B0604020202020204" pitchFamily="34" charset="0"/>
              </a:rPr>
              <a:t>National und kantonal erhobene Variablen, Zeitfenster und Aufwand für die Erhebungen, genutzte IT-Tools, Vergleichbarkeit der Variablen, bestehende Lücken </a:t>
            </a:r>
          </a:p>
          <a:p>
            <a:pPr algn="l" rtl="0" fontAlgn="base"/>
            <a:r>
              <a:rPr lang="de-CH" sz="1900" b="0" i="1" dirty="0">
                <a:solidFill>
                  <a:srgbClr val="000000"/>
                </a:solidFill>
                <a:effectLst/>
                <a:latin typeface="Arial" panose="020B0604020202020204" pitchFamily="34" charset="0"/>
              </a:rPr>
              <a:t>Teil/Partie 3: Evaluation der aktuellen Erhebungspraxis/Evaluation </a:t>
            </a:r>
            <a:r>
              <a:rPr lang="de-CH" sz="1900" b="0" i="1" dirty="0" err="1">
                <a:solidFill>
                  <a:srgbClr val="000000"/>
                </a:solidFill>
                <a:effectLst/>
                <a:latin typeface="Arial" panose="020B0604020202020204" pitchFamily="34" charset="0"/>
              </a:rPr>
              <a:t>pratique</a:t>
            </a:r>
            <a:r>
              <a:rPr lang="de-CH" sz="1900" b="0" i="1" dirty="0">
                <a:solidFill>
                  <a:srgbClr val="000000"/>
                </a:solidFill>
                <a:effectLst/>
                <a:latin typeface="Arial" panose="020B0604020202020204" pitchFamily="34" charset="0"/>
              </a:rPr>
              <a:t> du </a:t>
            </a:r>
            <a:r>
              <a:rPr lang="de-CH" sz="1900" b="0" i="1" dirty="0" err="1">
                <a:solidFill>
                  <a:srgbClr val="000000"/>
                </a:solidFill>
                <a:effectLst/>
                <a:latin typeface="Arial" panose="020B0604020202020204" pitchFamily="34" charset="0"/>
              </a:rPr>
              <a:t>relevé</a:t>
            </a:r>
            <a:r>
              <a:rPr lang="de-CH" sz="1900" b="0" i="1" dirty="0">
                <a:solidFill>
                  <a:srgbClr val="000000"/>
                </a:solidFill>
                <a:effectLst/>
                <a:latin typeface="Arial" panose="020B0604020202020204" pitchFamily="34" charset="0"/>
              </a:rPr>
              <a:t> </a:t>
            </a:r>
            <a:r>
              <a:rPr lang="de-CH" sz="1900" b="0" i="0" dirty="0">
                <a:solidFill>
                  <a:srgbClr val="000000"/>
                </a:solidFill>
                <a:effectLst/>
                <a:latin typeface="Arial" panose="020B0604020202020204" pitchFamily="34" charset="0"/>
              </a:rPr>
              <a:t> </a:t>
            </a:r>
          </a:p>
          <a:p>
            <a:pPr marL="285750" indent="-285750" algn="l" rtl="0" fontAlgn="base">
              <a:buFont typeface="Arial" panose="020B0604020202020204" pitchFamily="34" charset="0"/>
              <a:buChar char="•"/>
            </a:pPr>
            <a:r>
              <a:rPr lang="de-CH" sz="1900" b="0" i="0" dirty="0">
                <a:solidFill>
                  <a:srgbClr val="000000"/>
                </a:solidFill>
                <a:effectLst/>
                <a:latin typeface="Arial" panose="020B0604020202020204" pitchFamily="34" charset="0"/>
              </a:rPr>
              <a:t>Datenqualität, Nutzen, zwingend zu erhebende Variablen, zeitlicher Rahmen </a:t>
            </a:r>
          </a:p>
          <a:p>
            <a:pPr algn="l" rtl="0" fontAlgn="base"/>
            <a:r>
              <a:rPr lang="de-CH" sz="1900" b="0" i="1" dirty="0">
                <a:solidFill>
                  <a:srgbClr val="000000"/>
                </a:solidFill>
                <a:effectLst/>
                <a:latin typeface="Arial" panose="020B0604020202020204" pitchFamily="34" charset="0"/>
              </a:rPr>
              <a:t>Teil/Partie 4: Kosten/</a:t>
            </a:r>
            <a:r>
              <a:rPr lang="de-CH" sz="1900" b="0" i="1" dirty="0" err="1">
                <a:solidFill>
                  <a:srgbClr val="000000"/>
                </a:solidFill>
                <a:effectLst/>
                <a:latin typeface="Arial" panose="020B0604020202020204" pitchFamily="34" charset="0"/>
              </a:rPr>
              <a:t>Coûts</a:t>
            </a:r>
            <a:r>
              <a:rPr lang="de-CH" sz="1900" b="0" i="1" dirty="0">
                <a:solidFill>
                  <a:srgbClr val="000000"/>
                </a:solidFill>
                <a:effectLst/>
                <a:latin typeface="Arial" panose="020B0604020202020204" pitchFamily="34" charset="0"/>
              </a:rPr>
              <a:t> </a:t>
            </a:r>
            <a:r>
              <a:rPr lang="de-CH" sz="1900" b="0" i="0" dirty="0">
                <a:solidFill>
                  <a:srgbClr val="000000"/>
                </a:solidFill>
                <a:effectLst/>
                <a:latin typeface="Arial" panose="020B0604020202020204" pitchFamily="34" charset="0"/>
              </a:rPr>
              <a:t> </a:t>
            </a:r>
          </a:p>
          <a:p>
            <a:pPr marL="285750" indent="-285750" algn="l" rtl="0" fontAlgn="base">
              <a:buFont typeface="Arial" panose="020B0604020202020204" pitchFamily="34" charset="0"/>
              <a:buChar char="•"/>
            </a:pPr>
            <a:r>
              <a:rPr lang="de-CH" sz="1900" b="0" i="0" dirty="0">
                <a:solidFill>
                  <a:srgbClr val="000000"/>
                </a:solidFill>
                <a:effectLst/>
                <a:latin typeface="Arial" panose="020B0604020202020204" pitchFamily="34" charset="0"/>
              </a:rPr>
              <a:t>Personalaufwand, weitere Kosten, Ressourcenbedarf bei Einführung und Umsetzung einer nationalen Statistik </a:t>
            </a:r>
          </a:p>
          <a:p>
            <a:pPr algn="l" rtl="0" fontAlgn="base"/>
            <a:r>
              <a:rPr lang="de-CH" sz="1900" b="0" i="1" dirty="0">
                <a:solidFill>
                  <a:srgbClr val="000000"/>
                </a:solidFill>
                <a:effectLst/>
                <a:latin typeface="Arial" panose="020B0604020202020204" pitchFamily="34" charset="0"/>
              </a:rPr>
              <a:t>Teil/Partie 5: Einschätzung Realisierbarkeit</a:t>
            </a:r>
            <a:r>
              <a:rPr lang="de-CH" sz="1900" dirty="0">
                <a:solidFill>
                  <a:srgbClr val="000000"/>
                </a:solidFill>
                <a:latin typeface="Arial" panose="020B0604020202020204" pitchFamily="34" charset="0"/>
              </a:rPr>
              <a:t>/Evaluation de la </a:t>
            </a:r>
            <a:r>
              <a:rPr lang="de-CH" sz="1900" dirty="0" err="1">
                <a:solidFill>
                  <a:srgbClr val="000000"/>
                </a:solidFill>
                <a:latin typeface="Arial" panose="020B0604020202020204" pitchFamily="34" charset="0"/>
              </a:rPr>
              <a:t>faisabilité</a:t>
            </a:r>
            <a:endParaRPr lang="de-CH" sz="19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de-CH" sz="1900" b="0" i="0" dirty="0">
                <a:solidFill>
                  <a:srgbClr val="000000"/>
                </a:solidFill>
                <a:effectLst/>
                <a:latin typeface="Arial" panose="020B0604020202020204" pitchFamily="34" charset="0"/>
              </a:rPr>
              <a:t>Bereitschaft der Kantone zur kantonal zentralen Datensammlung, Hindernisse, Bedarf an verbindlichen Entscheiden auf kantonaler Ebene, Rolle der interkantonalen Konferenzen </a:t>
            </a:r>
          </a:p>
          <a:p>
            <a:endParaRPr lang="de-DE" dirty="0"/>
          </a:p>
        </p:txBody>
      </p:sp>
    </p:spTree>
    <p:extLst>
      <p:ext uri="{BB962C8B-B14F-4D97-AF65-F5344CB8AC3E}">
        <p14:creationId xmlns:p14="http://schemas.microsoft.com/office/powerpoint/2010/main" val="266702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9CBD1CE-9240-E6AB-0032-7402613B89FD}"/>
              </a:ext>
            </a:extLst>
          </p:cNvPr>
          <p:cNvSpPr>
            <a:spLocks noGrp="1"/>
          </p:cNvSpPr>
          <p:nvPr>
            <p:ph type="sldNum" sz="quarter" idx="12"/>
          </p:nvPr>
        </p:nvSpPr>
        <p:spPr/>
        <p:txBody>
          <a:bodyPr/>
          <a:lstStyle/>
          <a:p>
            <a:pPr algn="r" eaLnBrk="1" hangingPunct="1"/>
            <a:fld id="{351188DD-6605-4EF4-9E67-B567F731CE68}" type="slidenum">
              <a:rPr lang="de-CH">
                <a:solidFill>
                  <a:srgbClr val="000000"/>
                </a:solidFill>
                <a:latin typeface="Arial" charset="0"/>
              </a:rPr>
              <a:pPr algn="r" eaLnBrk="1" hangingPunct="1"/>
              <a:t>18</a:t>
            </a:fld>
            <a:endParaRPr lang="de-CH">
              <a:solidFill>
                <a:srgbClr val="000000"/>
              </a:solidFill>
              <a:latin typeface="Arial" charset="0"/>
            </a:endParaRPr>
          </a:p>
        </p:txBody>
      </p:sp>
      <p:sp>
        <p:nvSpPr>
          <p:cNvPr id="4" name="Titre 3">
            <a:extLst>
              <a:ext uri="{FF2B5EF4-FFF2-40B4-BE49-F238E27FC236}">
                <a16:creationId xmlns:a16="http://schemas.microsoft.com/office/drawing/2014/main" id="{553CA9EE-49DD-0C70-4234-D3497A519B26}"/>
              </a:ext>
            </a:extLst>
          </p:cNvPr>
          <p:cNvSpPr>
            <a:spLocks noGrp="1"/>
          </p:cNvSpPr>
          <p:nvPr>
            <p:ph type="title"/>
          </p:nvPr>
        </p:nvSpPr>
        <p:spPr>
          <a:xfrm>
            <a:off x="629872" y="1653281"/>
            <a:ext cx="7878826" cy="246201"/>
          </a:xfrm>
        </p:spPr>
        <p:txBody>
          <a:bodyPr/>
          <a:lstStyle/>
          <a:p>
            <a:r>
              <a:rPr lang="fr-FR" sz="2000" dirty="0"/>
              <a:t> </a:t>
            </a:r>
            <a:r>
              <a:rPr lang="fr-FR" sz="1800" dirty="0" err="1"/>
              <a:t>Arbeitsschritte</a:t>
            </a:r>
            <a:r>
              <a:rPr lang="fr-FR" sz="1800" dirty="0"/>
              <a:t> / Etapes de travail </a:t>
            </a:r>
            <a:r>
              <a:rPr lang="fr-FR" sz="1200" b="0" dirty="0"/>
              <a:t>(Dezember 2023 – April 2024/Décembre 2023 – Avril 2024)</a:t>
            </a:r>
          </a:p>
        </p:txBody>
      </p:sp>
      <p:graphicFrame>
        <p:nvGraphicFramePr>
          <p:cNvPr id="6" name="Diagramme 5">
            <a:extLst>
              <a:ext uri="{FF2B5EF4-FFF2-40B4-BE49-F238E27FC236}">
                <a16:creationId xmlns:a16="http://schemas.microsoft.com/office/drawing/2014/main" id="{35586369-C1A6-2C1E-0F62-079979382D54}"/>
              </a:ext>
            </a:extLst>
          </p:cNvPr>
          <p:cNvGraphicFramePr/>
          <p:nvPr>
            <p:extLst>
              <p:ext uri="{D42A27DB-BD31-4B8C-83A1-F6EECF244321}">
                <p14:modId xmlns:p14="http://schemas.microsoft.com/office/powerpoint/2010/main" val="2777035384"/>
              </p:ext>
            </p:extLst>
          </p:nvPr>
        </p:nvGraphicFramePr>
        <p:xfrm>
          <a:off x="4788024" y="2132855"/>
          <a:ext cx="3838806" cy="4268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e 6">
            <a:extLst>
              <a:ext uri="{FF2B5EF4-FFF2-40B4-BE49-F238E27FC236}">
                <a16:creationId xmlns:a16="http://schemas.microsoft.com/office/drawing/2014/main" id="{BD6CF16B-FAFF-1CC4-14B5-7BBF499AD5E5}"/>
              </a:ext>
            </a:extLst>
          </p:cNvPr>
          <p:cNvGraphicFramePr/>
          <p:nvPr>
            <p:extLst>
              <p:ext uri="{D42A27DB-BD31-4B8C-83A1-F6EECF244321}">
                <p14:modId xmlns:p14="http://schemas.microsoft.com/office/powerpoint/2010/main" val="4187553478"/>
              </p:ext>
            </p:extLst>
          </p:nvPr>
        </p:nvGraphicFramePr>
        <p:xfrm>
          <a:off x="583748" y="2132855"/>
          <a:ext cx="3985537" cy="42689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382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8DCD88D-D1AC-6351-E58A-20BBFF5C91BA}"/>
              </a:ext>
            </a:extLst>
          </p:cNvPr>
          <p:cNvSpPr>
            <a:spLocks noGrp="1"/>
          </p:cNvSpPr>
          <p:nvPr>
            <p:ph type="sldNum" sz="quarter" idx="12"/>
          </p:nvPr>
        </p:nvSpPr>
        <p:spPr/>
        <p:txBody>
          <a:bodyPr/>
          <a:lstStyle/>
          <a:p>
            <a:pPr algn="r" eaLnBrk="1" hangingPunct="1"/>
            <a:fld id="{351188DD-6605-4EF4-9E67-B567F731CE68}" type="slidenum">
              <a:rPr lang="de-CH">
                <a:solidFill>
                  <a:srgbClr val="000000"/>
                </a:solidFill>
                <a:latin typeface="Arial" charset="0"/>
              </a:rPr>
              <a:pPr algn="r" eaLnBrk="1" hangingPunct="1"/>
              <a:t>19</a:t>
            </a:fld>
            <a:endParaRPr lang="de-CH">
              <a:solidFill>
                <a:srgbClr val="000000"/>
              </a:solidFill>
              <a:latin typeface="Arial" charset="0"/>
            </a:endParaRPr>
          </a:p>
        </p:txBody>
      </p:sp>
      <p:sp>
        <p:nvSpPr>
          <p:cNvPr id="5" name="Titel 4">
            <a:extLst>
              <a:ext uri="{FF2B5EF4-FFF2-40B4-BE49-F238E27FC236}">
                <a16:creationId xmlns:a16="http://schemas.microsoft.com/office/drawing/2014/main" id="{6273F1C3-8373-9B09-7A74-80F01745FFBC}"/>
              </a:ext>
            </a:extLst>
          </p:cNvPr>
          <p:cNvSpPr>
            <a:spLocks noGrp="1"/>
          </p:cNvSpPr>
          <p:nvPr>
            <p:ph type="title"/>
          </p:nvPr>
        </p:nvSpPr>
        <p:spPr>
          <a:xfrm>
            <a:off x="629872" y="1523184"/>
            <a:ext cx="7878826" cy="246201"/>
          </a:xfrm>
        </p:spPr>
        <p:txBody>
          <a:bodyPr/>
          <a:lstStyle/>
          <a:p>
            <a:r>
              <a:rPr lang="de-CH" sz="1800" dirty="0"/>
              <a:t>Arbeitsdefinition ausserfamiliäre Unterbringung / </a:t>
            </a:r>
            <a:br>
              <a:rPr lang="de-CH" sz="1800" dirty="0"/>
            </a:br>
            <a:r>
              <a:rPr lang="fr-FR" sz="1800" dirty="0"/>
              <a:t>Définition de travail du placement extra-familial</a:t>
            </a:r>
            <a:br>
              <a:rPr lang="fr-FR" sz="1800" dirty="0"/>
            </a:br>
            <a:endParaRPr lang="de-CH" sz="1800" dirty="0"/>
          </a:p>
        </p:txBody>
      </p:sp>
      <p:sp>
        <p:nvSpPr>
          <p:cNvPr id="6" name="Textplatzhalter 5">
            <a:extLst>
              <a:ext uri="{FF2B5EF4-FFF2-40B4-BE49-F238E27FC236}">
                <a16:creationId xmlns:a16="http://schemas.microsoft.com/office/drawing/2014/main" id="{02B80B56-E2D4-DB18-B8EE-EA7F093503EC}"/>
              </a:ext>
            </a:extLst>
          </p:cNvPr>
          <p:cNvSpPr>
            <a:spLocks noGrp="1"/>
          </p:cNvSpPr>
          <p:nvPr>
            <p:ph type="body" idx="1"/>
          </p:nvPr>
        </p:nvSpPr>
        <p:spPr>
          <a:xfrm>
            <a:off x="445499" y="2132856"/>
            <a:ext cx="3987555" cy="4187757"/>
          </a:xfrm>
        </p:spPr>
        <p:txBody>
          <a:bodyPr>
            <a:normAutofit fontScale="92500" lnSpcReduction="10000"/>
          </a:bodyPr>
          <a:lstStyle/>
          <a:p>
            <a:pPr>
              <a:lnSpc>
                <a:spcPct val="107000"/>
              </a:lnSpc>
              <a:spcAft>
                <a:spcPts val="544"/>
              </a:spcAft>
            </a:pPr>
            <a:endParaRPr lang="de-CH" sz="1088" dirty="0">
              <a:ea typeface="Calibri" panose="020F0502020204030204" pitchFamily="34" charset="0"/>
              <a:cs typeface="Times New Roman" panose="02020603050405020304" pitchFamily="18" charset="0"/>
            </a:endParaRPr>
          </a:p>
          <a:p>
            <a:r>
              <a:rPr lang="de-CH" sz="1200" dirty="0"/>
              <a:t>Zu ausserfamiliären Unterbringungen​ gehören </a:t>
            </a:r>
            <a:r>
              <a:rPr lang="de-CH" sz="1200" b="1" dirty="0"/>
              <a:t>Pflegefamilienverhältnisse</a:t>
            </a:r>
            <a:r>
              <a:rPr lang="de-CH" sz="1200" dirty="0"/>
              <a:t> und </a:t>
            </a:r>
            <a:r>
              <a:rPr lang="de-CH" sz="1200" b="1" dirty="0"/>
              <a:t>stationäre Wohnformen</a:t>
            </a:r>
            <a:r>
              <a:rPr lang="de-CH" sz="1200" dirty="0"/>
              <a:t> für Kinder, Jugendliche und junge Erwachsene (bis 25 Jahre), welche </a:t>
            </a:r>
            <a:r>
              <a:rPr lang="de-CH" sz="1200" b="1" dirty="0"/>
              <a:t>vorübergehend oder dauerhaft</a:t>
            </a:r>
            <a:r>
              <a:rPr lang="de-CH" sz="1200" dirty="0"/>
              <a:t> nicht bei ihrer Familie bzw. ihren Sorgeberechtigten leben können. Die Inanspruchnahme erfolgt </a:t>
            </a:r>
            <a:r>
              <a:rPr lang="de-CH" sz="1200" b="1" dirty="0"/>
              <a:t>über Tag und Nacht </a:t>
            </a:r>
            <a:r>
              <a:rPr lang="de-CH" sz="1200" dirty="0"/>
              <a:t>auf </a:t>
            </a:r>
            <a:r>
              <a:rPr lang="de-CH" sz="1200" b="1" dirty="0"/>
              <a:t>freiwilliger/vereinbarter, zivilrechtlicher oder jugendstrafrechtlicher Basis. </a:t>
            </a:r>
            <a:r>
              <a:rPr lang="de-CH" sz="1200" dirty="0"/>
              <a:t> </a:t>
            </a:r>
          </a:p>
          <a:p>
            <a:r>
              <a:rPr lang="de-CH" sz="1200" dirty="0"/>
              <a:t>Ausserfamiliäre Unterbringungen </a:t>
            </a:r>
          </a:p>
          <a:p>
            <a:pPr marL="285750" lvl="0" indent="-285750">
              <a:buFont typeface="Arial" panose="020B0604020202020204" pitchFamily="34" charset="0"/>
              <a:buChar char="•"/>
            </a:pPr>
            <a:r>
              <a:rPr lang="de-CH" sz="1200" dirty="0"/>
              <a:t>erfolgen in Wohnformen, die nach Bestimmungen des Bundes (z.B. PAVO) und/oder der Kantone </a:t>
            </a:r>
            <a:r>
              <a:rPr lang="de-CH" sz="1200" b="1" dirty="0"/>
              <a:t>bewilligungs- oder aufsichtspflichtig </a:t>
            </a:r>
            <a:r>
              <a:rPr lang="de-CH" sz="1200" dirty="0"/>
              <a:t>sind </a:t>
            </a:r>
          </a:p>
          <a:p>
            <a:pPr marL="285750" lvl="0" indent="-285750">
              <a:buFont typeface="Arial" panose="020B0604020202020204" pitchFamily="34" charset="0"/>
              <a:buChar char="•"/>
            </a:pPr>
            <a:r>
              <a:rPr lang="de-CH" sz="1200" dirty="0"/>
              <a:t>richten sich an Kinder, Jugendliche und junge Erwachsene (bis 25 Jahre) </a:t>
            </a:r>
            <a:r>
              <a:rPr lang="de-CH" sz="1200" b="1" dirty="0"/>
              <a:t>mit sozial- und sonderpädagogischem Förder-, Unterstützungs- und Schutzbedarf. </a:t>
            </a:r>
            <a:endParaRPr lang="de-CH" sz="1200" dirty="0"/>
          </a:p>
          <a:p>
            <a:pPr marL="285750" lvl="0" indent="-285750">
              <a:buFont typeface="Arial" panose="020B0604020202020204" pitchFamily="34" charset="0"/>
              <a:buChar char="•"/>
            </a:pPr>
            <a:r>
              <a:rPr lang="de-CH" sz="1200" dirty="0"/>
              <a:t>umfassen die Bereiche: Kindesschutz, (Sonder-)Schulheim, Behinderung, Unbegleitete Minderjährige Asylsuchende und Unterbringungen in Not- oder Schutzunterkünften.</a:t>
            </a:r>
          </a:p>
          <a:p>
            <a:endParaRPr lang="de-CH" sz="1088" dirty="0"/>
          </a:p>
        </p:txBody>
      </p:sp>
      <p:sp>
        <p:nvSpPr>
          <p:cNvPr id="3" name="Textplatzhalter 5">
            <a:extLst>
              <a:ext uri="{FF2B5EF4-FFF2-40B4-BE49-F238E27FC236}">
                <a16:creationId xmlns:a16="http://schemas.microsoft.com/office/drawing/2014/main" id="{ACA61775-CF18-B660-6364-0537B6330B24}"/>
              </a:ext>
            </a:extLst>
          </p:cNvPr>
          <p:cNvSpPr txBox="1">
            <a:spLocks/>
          </p:cNvSpPr>
          <p:nvPr/>
        </p:nvSpPr>
        <p:spPr bwMode="auto">
          <a:xfrm>
            <a:off x="4499992" y="1916832"/>
            <a:ext cx="4536504" cy="356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5000"/>
              </a:lnSpc>
              <a:spcBef>
                <a:spcPts val="1200"/>
              </a:spcBef>
              <a:spcAft>
                <a:spcPct val="0"/>
              </a:spcAft>
              <a:defRPr sz="2000" b="0" i="0" baseline="0">
                <a:solidFill>
                  <a:schemeClr val="tx1"/>
                </a:solidFill>
                <a:latin typeface="+mn-lt"/>
                <a:ea typeface="+mn-ea"/>
                <a:cs typeface="+mn-cs"/>
              </a:defRPr>
            </a:lvl1pPr>
            <a:lvl2pPr marL="352425" indent="-171450"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2pPr>
            <a:lvl3pPr marL="712788" indent="-169863"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3pPr>
            <a:lvl4pPr marL="1073150" indent="-180975"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4pPr>
            <a:lvl5pPr marL="14319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5pPr>
            <a:lvl6pPr marL="18891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6pPr>
            <a:lvl7pPr marL="23463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7pPr>
            <a:lvl8pPr marL="28035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8pPr>
            <a:lvl9pPr marL="32607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9pPr>
          </a:lstStyle>
          <a:p>
            <a:pPr defTabSz="709440">
              <a:lnSpc>
                <a:spcPct val="107000"/>
              </a:lnSpc>
              <a:spcBef>
                <a:spcPts val="816"/>
              </a:spcBef>
              <a:spcAft>
                <a:spcPts val="544"/>
              </a:spcAft>
            </a:pPr>
            <a:endParaRPr lang="de-CH" sz="1200" kern="0" dirty="0">
              <a:solidFill>
                <a:srgbClr val="000000"/>
              </a:solidFill>
              <a:ea typeface="Calibri" panose="020F0502020204030204" pitchFamily="34" charset="0"/>
              <a:cs typeface="Times New Roman" panose="02020603050405020304" pitchFamily="18" charset="0"/>
            </a:endParaRPr>
          </a:p>
          <a:p>
            <a:r>
              <a:rPr lang="de-CH" sz="1100" dirty="0"/>
              <a:t>Les </a:t>
            </a:r>
            <a:r>
              <a:rPr lang="de-CH" sz="1100" dirty="0" err="1"/>
              <a:t>placements</a:t>
            </a:r>
            <a:r>
              <a:rPr lang="de-CH" sz="1100" dirty="0"/>
              <a:t> extra-</a:t>
            </a:r>
            <a:r>
              <a:rPr lang="de-CH" sz="1100" dirty="0" err="1"/>
              <a:t>familiaux</a:t>
            </a:r>
            <a:r>
              <a:rPr lang="de-CH" sz="1100" dirty="0"/>
              <a:t> </a:t>
            </a:r>
            <a:r>
              <a:rPr lang="de-CH" sz="1100" dirty="0" err="1"/>
              <a:t>comprennent</a:t>
            </a:r>
            <a:r>
              <a:rPr lang="de-CH" sz="1100" dirty="0"/>
              <a:t> </a:t>
            </a:r>
            <a:r>
              <a:rPr lang="de-CH" sz="1100" b="1" dirty="0" err="1"/>
              <a:t>les</a:t>
            </a:r>
            <a:r>
              <a:rPr lang="de-CH" sz="1100" b="1" dirty="0"/>
              <a:t> </a:t>
            </a:r>
            <a:r>
              <a:rPr lang="de-CH" sz="1100" b="1" dirty="0" err="1"/>
              <a:t>placements</a:t>
            </a:r>
            <a:r>
              <a:rPr lang="de-CH" sz="1100" b="1" dirty="0"/>
              <a:t> en </a:t>
            </a:r>
            <a:r>
              <a:rPr lang="de-CH" sz="1100" b="1" dirty="0" err="1"/>
              <a:t>famille</a:t>
            </a:r>
            <a:r>
              <a:rPr lang="de-CH" sz="1100" b="1" dirty="0"/>
              <a:t> </a:t>
            </a:r>
            <a:r>
              <a:rPr lang="de-CH" sz="1100" b="1" dirty="0" err="1"/>
              <a:t>d'accueil</a:t>
            </a:r>
            <a:r>
              <a:rPr lang="de-CH" sz="1100" b="1" dirty="0"/>
              <a:t> et </a:t>
            </a:r>
            <a:r>
              <a:rPr lang="de-CH" sz="1100" b="1" dirty="0" err="1"/>
              <a:t>les</a:t>
            </a:r>
            <a:r>
              <a:rPr lang="de-CH" sz="1100" b="1" dirty="0"/>
              <a:t> </a:t>
            </a:r>
            <a:r>
              <a:rPr lang="de-CH" sz="1100" b="1" dirty="0" err="1"/>
              <a:t>formes</a:t>
            </a:r>
            <a:r>
              <a:rPr lang="de-CH" sz="1100" b="1" dirty="0"/>
              <a:t> </a:t>
            </a:r>
            <a:r>
              <a:rPr lang="de-CH" sz="1100" b="1" dirty="0" err="1"/>
              <a:t>d’hébergement</a:t>
            </a:r>
            <a:r>
              <a:rPr lang="de-CH" sz="1100" b="1" dirty="0"/>
              <a:t> </a:t>
            </a:r>
            <a:r>
              <a:rPr lang="de-CH" sz="1100" b="1" dirty="0" err="1"/>
              <a:t>stationnaire</a:t>
            </a:r>
            <a:r>
              <a:rPr lang="de-CH" sz="1100" b="1" dirty="0"/>
              <a:t> </a:t>
            </a:r>
            <a:r>
              <a:rPr lang="de-CH" sz="1100" dirty="0" err="1"/>
              <a:t>pour</a:t>
            </a:r>
            <a:r>
              <a:rPr lang="de-CH" sz="1100" dirty="0"/>
              <a:t> </a:t>
            </a:r>
            <a:r>
              <a:rPr lang="de-CH" sz="1100" dirty="0" err="1"/>
              <a:t>les</a:t>
            </a:r>
            <a:r>
              <a:rPr lang="de-CH" sz="1100" dirty="0"/>
              <a:t> </a:t>
            </a:r>
            <a:r>
              <a:rPr lang="de-CH" sz="1100" dirty="0" err="1"/>
              <a:t>enfants</a:t>
            </a:r>
            <a:r>
              <a:rPr lang="de-CH" sz="1100" dirty="0"/>
              <a:t>, </a:t>
            </a:r>
            <a:r>
              <a:rPr lang="de-CH" sz="1100" dirty="0" err="1"/>
              <a:t>les</a:t>
            </a:r>
            <a:r>
              <a:rPr lang="de-CH" sz="1100" dirty="0"/>
              <a:t> </a:t>
            </a:r>
            <a:r>
              <a:rPr lang="de-CH" sz="1100" dirty="0" err="1"/>
              <a:t>adolescents</a:t>
            </a:r>
            <a:r>
              <a:rPr lang="de-CH" sz="1100" dirty="0"/>
              <a:t> et </a:t>
            </a:r>
            <a:r>
              <a:rPr lang="de-CH" sz="1100" dirty="0" err="1"/>
              <a:t>les</a:t>
            </a:r>
            <a:r>
              <a:rPr lang="de-CH" sz="1100" dirty="0"/>
              <a:t> </a:t>
            </a:r>
            <a:r>
              <a:rPr lang="de-CH" sz="1100" dirty="0" err="1"/>
              <a:t>jeunes</a:t>
            </a:r>
            <a:r>
              <a:rPr lang="de-CH" sz="1100" dirty="0"/>
              <a:t> adultes (</a:t>
            </a:r>
            <a:r>
              <a:rPr lang="de-CH" sz="1100" dirty="0" err="1"/>
              <a:t>jusqu'à</a:t>
            </a:r>
            <a:r>
              <a:rPr lang="de-CH" sz="1100" dirty="0"/>
              <a:t> 25 ans) </a:t>
            </a:r>
            <a:r>
              <a:rPr lang="de-CH" sz="1100" dirty="0" err="1"/>
              <a:t>qui</a:t>
            </a:r>
            <a:r>
              <a:rPr lang="de-CH" sz="1100" dirty="0"/>
              <a:t> ne </a:t>
            </a:r>
            <a:r>
              <a:rPr lang="de-CH" sz="1100" dirty="0" err="1"/>
              <a:t>peuvent</a:t>
            </a:r>
            <a:r>
              <a:rPr lang="de-CH" sz="1100" dirty="0"/>
              <a:t> </a:t>
            </a:r>
            <a:r>
              <a:rPr lang="de-CH" sz="1100" dirty="0" err="1"/>
              <a:t>pas</a:t>
            </a:r>
            <a:r>
              <a:rPr lang="de-CH" sz="1100" dirty="0"/>
              <a:t> </a:t>
            </a:r>
            <a:r>
              <a:rPr lang="de-CH" sz="1100" b="1" dirty="0" err="1"/>
              <a:t>vivre</a:t>
            </a:r>
            <a:r>
              <a:rPr lang="de-CH" sz="1100" b="1" dirty="0"/>
              <a:t> </a:t>
            </a:r>
            <a:r>
              <a:rPr lang="de-CH" sz="1100" b="1" dirty="0" err="1"/>
              <a:t>temporairement</a:t>
            </a:r>
            <a:r>
              <a:rPr lang="de-CH" sz="1100" b="1" dirty="0"/>
              <a:t> </a:t>
            </a:r>
            <a:r>
              <a:rPr lang="de-CH" sz="1100" b="1" dirty="0" err="1"/>
              <a:t>ou</a:t>
            </a:r>
            <a:r>
              <a:rPr lang="de-CH" sz="1100" b="1" dirty="0"/>
              <a:t> </a:t>
            </a:r>
            <a:r>
              <a:rPr lang="de-CH" sz="1100" b="1" dirty="0" err="1"/>
              <a:t>durablement</a:t>
            </a:r>
            <a:r>
              <a:rPr lang="de-CH" sz="1100" b="1" dirty="0"/>
              <a:t> </a:t>
            </a:r>
            <a:r>
              <a:rPr lang="de-CH" sz="1100" dirty="0" err="1"/>
              <a:t>avec</a:t>
            </a:r>
            <a:r>
              <a:rPr lang="de-CH" sz="1100" dirty="0"/>
              <a:t> </a:t>
            </a:r>
            <a:r>
              <a:rPr lang="de-CH" sz="1100" dirty="0" err="1"/>
              <a:t>leur</a:t>
            </a:r>
            <a:r>
              <a:rPr lang="de-CH" sz="1100" dirty="0"/>
              <a:t> </a:t>
            </a:r>
            <a:r>
              <a:rPr lang="de-CH" sz="1100" dirty="0" err="1"/>
              <a:t>famille</a:t>
            </a:r>
            <a:r>
              <a:rPr lang="de-CH" sz="1100" dirty="0"/>
              <a:t> </a:t>
            </a:r>
            <a:r>
              <a:rPr lang="de-CH" sz="1100" dirty="0" err="1"/>
              <a:t>ou</a:t>
            </a:r>
            <a:r>
              <a:rPr lang="de-CH" sz="1100" dirty="0"/>
              <a:t> </a:t>
            </a:r>
            <a:r>
              <a:rPr lang="de-CH" sz="1100" dirty="0" err="1"/>
              <a:t>les</a:t>
            </a:r>
            <a:r>
              <a:rPr lang="de-CH" sz="1100" dirty="0"/>
              <a:t> </a:t>
            </a:r>
            <a:r>
              <a:rPr lang="de-CH" sz="1100" dirty="0" err="1"/>
              <a:t>détenteurs</a:t>
            </a:r>
            <a:r>
              <a:rPr lang="de-CH" sz="1100" dirty="0"/>
              <a:t> de </a:t>
            </a:r>
            <a:r>
              <a:rPr lang="de-CH" sz="1100" dirty="0" err="1"/>
              <a:t>l’autorité</a:t>
            </a:r>
            <a:r>
              <a:rPr lang="de-CH" sz="1100" dirty="0"/>
              <a:t> parentale. Le </a:t>
            </a:r>
            <a:r>
              <a:rPr lang="de-CH" sz="1100" dirty="0" err="1"/>
              <a:t>recours</a:t>
            </a:r>
            <a:r>
              <a:rPr lang="de-CH" sz="1100" dirty="0"/>
              <a:t> à </a:t>
            </a:r>
            <a:r>
              <a:rPr lang="de-CH" sz="1100" dirty="0" err="1"/>
              <a:t>ce</a:t>
            </a:r>
            <a:r>
              <a:rPr lang="de-CH" sz="1100" dirty="0"/>
              <a:t> type </a:t>
            </a:r>
            <a:r>
              <a:rPr lang="de-CH" sz="1100" dirty="0" err="1"/>
              <a:t>d'hébergement</a:t>
            </a:r>
            <a:r>
              <a:rPr lang="de-CH" sz="1100" dirty="0"/>
              <a:t> se fait de jour </a:t>
            </a:r>
            <a:r>
              <a:rPr lang="de-CH" sz="1100" dirty="0" err="1"/>
              <a:t>comme</a:t>
            </a:r>
            <a:r>
              <a:rPr lang="de-CH" sz="1100" dirty="0"/>
              <a:t> de </a:t>
            </a:r>
            <a:r>
              <a:rPr lang="de-CH" sz="1100" dirty="0" err="1"/>
              <a:t>nuit</a:t>
            </a:r>
            <a:r>
              <a:rPr lang="de-CH" sz="1100" dirty="0"/>
              <a:t>, </a:t>
            </a:r>
            <a:r>
              <a:rPr lang="de-CH" sz="1100" b="1" dirty="0"/>
              <a:t>sur </a:t>
            </a:r>
            <a:r>
              <a:rPr lang="de-CH" sz="1100" b="1" dirty="0" err="1"/>
              <a:t>une</a:t>
            </a:r>
            <a:r>
              <a:rPr lang="de-CH" sz="1100" b="1" dirty="0"/>
              <a:t> </a:t>
            </a:r>
            <a:r>
              <a:rPr lang="de-CH" sz="1100" b="1" dirty="0" err="1"/>
              <a:t>base</a:t>
            </a:r>
            <a:r>
              <a:rPr lang="de-CH" sz="1100" b="1" dirty="0"/>
              <a:t> </a:t>
            </a:r>
            <a:r>
              <a:rPr lang="de-CH" sz="1100" b="1" dirty="0" err="1"/>
              <a:t>volontaire</a:t>
            </a:r>
            <a:r>
              <a:rPr lang="de-CH" sz="1100" b="1" dirty="0"/>
              <a:t>/</a:t>
            </a:r>
            <a:r>
              <a:rPr lang="de-CH" sz="1100" b="1" dirty="0" err="1"/>
              <a:t>consentie</a:t>
            </a:r>
            <a:r>
              <a:rPr lang="de-CH" sz="1100" dirty="0"/>
              <a:t>, </a:t>
            </a:r>
            <a:r>
              <a:rPr lang="de-CH" sz="1100" b="1" dirty="0"/>
              <a:t>du </a:t>
            </a:r>
            <a:r>
              <a:rPr lang="de-CH" sz="1100" b="1" dirty="0" err="1"/>
              <a:t>droit</a:t>
            </a:r>
            <a:r>
              <a:rPr lang="de-CH" sz="1100" b="1" dirty="0"/>
              <a:t> </a:t>
            </a:r>
            <a:r>
              <a:rPr lang="de-CH" sz="1100" b="1" dirty="0" err="1"/>
              <a:t>civil</a:t>
            </a:r>
            <a:r>
              <a:rPr lang="de-CH" sz="1100" b="1" dirty="0"/>
              <a:t> </a:t>
            </a:r>
            <a:r>
              <a:rPr lang="de-CH" sz="1100" b="1" dirty="0" err="1"/>
              <a:t>ou</a:t>
            </a:r>
            <a:r>
              <a:rPr lang="de-CH" sz="1100" b="1" dirty="0"/>
              <a:t> du </a:t>
            </a:r>
            <a:r>
              <a:rPr lang="de-CH" sz="1100" b="1" dirty="0" err="1"/>
              <a:t>droit</a:t>
            </a:r>
            <a:r>
              <a:rPr lang="de-CH" sz="1100" b="1" dirty="0"/>
              <a:t> </a:t>
            </a:r>
            <a:r>
              <a:rPr lang="de-CH" sz="1100" b="1" dirty="0" err="1"/>
              <a:t>pénal</a:t>
            </a:r>
            <a:r>
              <a:rPr lang="de-CH" sz="1100" b="1" dirty="0"/>
              <a:t> </a:t>
            </a:r>
            <a:r>
              <a:rPr lang="de-CH" sz="1100" b="1" dirty="0" err="1"/>
              <a:t>pour</a:t>
            </a:r>
            <a:r>
              <a:rPr lang="de-CH" sz="1100" b="1" dirty="0"/>
              <a:t> </a:t>
            </a:r>
            <a:r>
              <a:rPr lang="de-CH" sz="1100" b="1" dirty="0" err="1"/>
              <a:t>les</a:t>
            </a:r>
            <a:r>
              <a:rPr lang="de-CH" sz="1100" b="1" dirty="0"/>
              <a:t> </a:t>
            </a:r>
            <a:r>
              <a:rPr lang="de-CH" sz="1100" b="1" dirty="0" err="1"/>
              <a:t>mineurs</a:t>
            </a:r>
            <a:r>
              <a:rPr lang="de-CH" sz="1100" b="1" dirty="0"/>
              <a:t>.   </a:t>
            </a:r>
          </a:p>
          <a:p>
            <a:r>
              <a:rPr lang="de-CH" sz="1100" dirty="0"/>
              <a:t>Les </a:t>
            </a:r>
            <a:r>
              <a:rPr lang="de-CH" sz="1100" dirty="0" err="1"/>
              <a:t>placements</a:t>
            </a:r>
            <a:r>
              <a:rPr lang="de-CH" sz="1100" dirty="0"/>
              <a:t> </a:t>
            </a:r>
            <a:r>
              <a:rPr lang="de-CH" sz="1100" dirty="0" err="1"/>
              <a:t>extrafamiliaux</a:t>
            </a:r>
            <a:r>
              <a:rPr lang="de-CH" sz="1100" dirty="0"/>
              <a:t>  </a:t>
            </a:r>
          </a:p>
          <a:p>
            <a:pPr marL="171450" lvl="0" indent="-171450">
              <a:buFont typeface="Arial" panose="020B0604020202020204" pitchFamily="34" charset="0"/>
              <a:buChar char="•"/>
            </a:pPr>
            <a:r>
              <a:rPr lang="de-CH" sz="1100" dirty="0"/>
              <a:t>se </a:t>
            </a:r>
            <a:r>
              <a:rPr lang="de-CH" sz="1100" dirty="0" err="1"/>
              <a:t>réalisent</a:t>
            </a:r>
            <a:r>
              <a:rPr lang="de-CH" sz="1100" dirty="0"/>
              <a:t> </a:t>
            </a:r>
            <a:r>
              <a:rPr lang="de-CH" sz="1100" dirty="0" err="1"/>
              <a:t>dans</a:t>
            </a:r>
            <a:r>
              <a:rPr lang="de-CH" sz="1100" dirty="0"/>
              <a:t> des </a:t>
            </a:r>
            <a:r>
              <a:rPr lang="de-CH" sz="1100" dirty="0" err="1"/>
              <a:t>formes</a:t>
            </a:r>
            <a:r>
              <a:rPr lang="de-CH" sz="1100" dirty="0"/>
              <a:t> </a:t>
            </a:r>
            <a:r>
              <a:rPr lang="de-CH" sz="1100" dirty="0" err="1"/>
              <a:t>d’hébergement</a:t>
            </a:r>
            <a:r>
              <a:rPr lang="de-CH" sz="1100" dirty="0"/>
              <a:t> </a:t>
            </a:r>
            <a:r>
              <a:rPr lang="de-CH" sz="1100" dirty="0" err="1"/>
              <a:t>soumises</a:t>
            </a:r>
            <a:r>
              <a:rPr lang="de-CH" sz="1100" dirty="0"/>
              <a:t> à </a:t>
            </a:r>
            <a:r>
              <a:rPr lang="de-CH" sz="1100" b="1" dirty="0" err="1"/>
              <a:t>autorisation</a:t>
            </a:r>
            <a:r>
              <a:rPr lang="de-CH" sz="1100" b="1" dirty="0"/>
              <a:t> </a:t>
            </a:r>
            <a:r>
              <a:rPr lang="de-CH" sz="1100" b="1" dirty="0" err="1"/>
              <a:t>selon</a:t>
            </a:r>
            <a:r>
              <a:rPr lang="de-CH" sz="1100" b="1" dirty="0"/>
              <a:t> </a:t>
            </a:r>
            <a:r>
              <a:rPr lang="de-CH" sz="1100" b="1" dirty="0" err="1"/>
              <a:t>les</a:t>
            </a:r>
            <a:r>
              <a:rPr lang="de-CH" sz="1100" b="1" dirty="0"/>
              <a:t> </a:t>
            </a:r>
            <a:r>
              <a:rPr lang="de-CH" sz="1100" b="1" dirty="0" err="1"/>
              <a:t>dispositions</a:t>
            </a:r>
            <a:r>
              <a:rPr lang="de-CH" sz="1100" b="1" dirty="0"/>
              <a:t> de la </a:t>
            </a:r>
            <a:r>
              <a:rPr lang="de-CH" sz="1100" b="1" dirty="0" err="1"/>
              <a:t>Confédération</a:t>
            </a:r>
            <a:r>
              <a:rPr lang="de-CH" sz="1100" b="1" dirty="0"/>
              <a:t> </a:t>
            </a:r>
            <a:r>
              <a:rPr lang="de-CH" sz="1100" dirty="0"/>
              <a:t>(p. ex. OPE) et/</a:t>
            </a:r>
            <a:r>
              <a:rPr lang="de-CH" sz="1100" dirty="0" err="1"/>
              <a:t>ou</a:t>
            </a:r>
            <a:r>
              <a:rPr lang="de-CH" sz="1100" dirty="0"/>
              <a:t> des </a:t>
            </a:r>
            <a:r>
              <a:rPr lang="de-CH" sz="1100" dirty="0" err="1"/>
              <a:t>cantons</a:t>
            </a:r>
            <a:r>
              <a:rPr lang="de-CH" sz="1100" dirty="0"/>
              <a:t>  </a:t>
            </a:r>
          </a:p>
          <a:p>
            <a:pPr marL="171450" lvl="0" indent="-171450">
              <a:buFont typeface="Arial" panose="020B0604020202020204" pitchFamily="34" charset="0"/>
              <a:buChar char="•"/>
            </a:pPr>
            <a:r>
              <a:rPr lang="de-CH" sz="1100" dirty="0" err="1"/>
              <a:t>s'adressent</a:t>
            </a:r>
            <a:r>
              <a:rPr lang="de-CH" sz="1100" dirty="0"/>
              <a:t> à des </a:t>
            </a:r>
            <a:r>
              <a:rPr lang="de-CH" sz="1100" dirty="0" err="1"/>
              <a:t>enfants</a:t>
            </a:r>
            <a:r>
              <a:rPr lang="de-CH" sz="1100" dirty="0"/>
              <a:t>, </a:t>
            </a:r>
            <a:r>
              <a:rPr lang="de-CH" sz="1100" dirty="0" err="1"/>
              <a:t>adolescents</a:t>
            </a:r>
            <a:r>
              <a:rPr lang="de-CH" sz="1100" dirty="0"/>
              <a:t> et </a:t>
            </a:r>
            <a:r>
              <a:rPr lang="de-CH" sz="1100" dirty="0" err="1"/>
              <a:t>jeunes</a:t>
            </a:r>
            <a:r>
              <a:rPr lang="de-CH" sz="1100" dirty="0"/>
              <a:t> adultes (</a:t>
            </a:r>
            <a:r>
              <a:rPr lang="de-CH" sz="1100" dirty="0" err="1"/>
              <a:t>jusqu'à</a:t>
            </a:r>
            <a:r>
              <a:rPr lang="de-CH" sz="1100" dirty="0"/>
              <a:t> 25 ans) </a:t>
            </a:r>
            <a:r>
              <a:rPr lang="de-CH" sz="1100" b="1" dirty="0"/>
              <a:t>ayant </a:t>
            </a:r>
            <a:r>
              <a:rPr lang="de-CH" sz="1100" b="1" dirty="0" err="1"/>
              <a:t>besoin</a:t>
            </a:r>
            <a:r>
              <a:rPr lang="de-CH" sz="1100" b="1" dirty="0"/>
              <a:t> </a:t>
            </a:r>
            <a:r>
              <a:rPr lang="de-CH" sz="1100" b="1" dirty="0" err="1"/>
              <a:t>d'un</a:t>
            </a:r>
            <a:r>
              <a:rPr lang="de-CH" sz="1100" b="1" dirty="0"/>
              <a:t> </a:t>
            </a:r>
            <a:r>
              <a:rPr lang="de-CH" sz="1100" b="1" dirty="0" err="1"/>
              <a:t>soutien</a:t>
            </a:r>
            <a:r>
              <a:rPr lang="de-CH" sz="1100" b="1" dirty="0"/>
              <a:t>, </a:t>
            </a:r>
            <a:r>
              <a:rPr lang="de-CH" sz="1100" b="1" dirty="0" err="1"/>
              <a:t>d'une</a:t>
            </a:r>
            <a:r>
              <a:rPr lang="de-CH" sz="1100" b="1" dirty="0"/>
              <a:t> </a:t>
            </a:r>
            <a:r>
              <a:rPr lang="de-CH" sz="1100" b="1" dirty="0" err="1"/>
              <a:t>aide</a:t>
            </a:r>
            <a:r>
              <a:rPr lang="de-CH" sz="1100" b="1" dirty="0"/>
              <a:t> et </a:t>
            </a:r>
            <a:r>
              <a:rPr lang="de-CH" sz="1100" b="1" dirty="0" err="1"/>
              <a:t>d'une</a:t>
            </a:r>
            <a:r>
              <a:rPr lang="de-CH" sz="1100" b="1" dirty="0"/>
              <a:t> protection </a:t>
            </a:r>
            <a:r>
              <a:rPr lang="de-CH" sz="1100" b="1" dirty="0" err="1"/>
              <a:t>dans</a:t>
            </a:r>
            <a:r>
              <a:rPr lang="de-CH" sz="1100" b="1" dirty="0"/>
              <a:t> le </a:t>
            </a:r>
            <a:r>
              <a:rPr lang="de-CH" sz="1100" b="1" dirty="0" err="1"/>
              <a:t>domaine</a:t>
            </a:r>
            <a:r>
              <a:rPr lang="de-CH" sz="1100" b="1" dirty="0"/>
              <a:t> de </a:t>
            </a:r>
            <a:r>
              <a:rPr lang="de-CH" sz="1100" b="1" dirty="0" err="1"/>
              <a:t>l’éducation</a:t>
            </a:r>
            <a:r>
              <a:rPr lang="de-CH" sz="1100" b="1" dirty="0"/>
              <a:t> </a:t>
            </a:r>
            <a:r>
              <a:rPr lang="de-CH" sz="1100" b="1" dirty="0" err="1"/>
              <a:t>sociale</a:t>
            </a:r>
            <a:r>
              <a:rPr lang="de-CH" sz="1100" b="1" dirty="0"/>
              <a:t> et </a:t>
            </a:r>
            <a:r>
              <a:rPr lang="de-CH" sz="1100" b="1" dirty="0" err="1"/>
              <a:t>spécialisée</a:t>
            </a:r>
            <a:r>
              <a:rPr lang="de-CH" sz="1100" dirty="0"/>
              <a:t>.</a:t>
            </a:r>
          </a:p>
          <a:p>
            <a:pPr marL="171450" lvl="0" indent="-171450">
              <a:buFont typeface="Arial" panose="020B0604020202020204" pitchFamily="34" charset="0"/>
              <a:buChar char="•"/>
            </a:pPr>
            <a:r>
              <a:rPr lang="de-CH" sz="1100" dirty="0" err="1"/>
              <a:t>comprennent</a:t>
            </a:r>
            <a:r>
              <a:rPr lang="de-CH" sz="1100" dirty="0"/>
              <a:t> </a:t>
            </a:r>
            <a:r>
              <a:rPr lang="de-CH" sz="1100" dirty="0" err="1"/>
              <a:t>les</a:t>
            </a:r>
            <a:r>
              <a:rPr lang="de-CH" sz="1100" dirty="0"/>
              <a:t> </a:t>
            </a:r>
            <a:r>
              <a:rPr lang="de-CH" sz="1100" dirty="0" err="1"/>
              <a:t>domaines</a:t>
            </a:r>
            <a:r>
              <a:rPr lang="de-CH" sz="1100" dirty="0"/>
              <a:t> </a:t>
            </a:r>
            <a:r>
              <a:rPr lang="de-CH" sz="1100" dirty="0" err="1"/>
              <a:t>suivants</a:t>
            </a:r>
            <a:r>
              <a:rPr lang="de-CH" sz="1100" dirty="0"/>
              <a:t> : protection de </a:t>
            </a:r>
            <a:r>
              <a:rPr lang="de-CH" sz="1100" dirty="0" err="1"/>
              <a:t>l'enfance</a:t>
            </a:r>
            <a:r>
              <a:rPr lang="de-CH" sz="1100" dirty="0"/>
              <a:t>, </a:t>
            </a:r>
            <a:r>
              <a:rPr lang="de-CH" sz="1100" dirty="0" err="1"/>
              <a:t>foyer</a:t>
            </a:r>
            <a:r>
              <a:rPr lang="de-CH" sz="1100" dirty="0"/>
              <a:t> </a:t>
            </a:r>
            <a:r>
              <a:rPr lang="de-CH" sz="1100" dirty="0" err="1"/>
              <a:t>scolaire</a:t>
            </a:r>
            <a:r>
              <a:rPr lang="de-CH" sz="1100" dirty="0"/>
              <a:t> (</a:t>
            </a:r>
            <a:r>
              <a:rPr lang="de-CH" sz="1100" dirty="0" err="1"/>
              <a:t>spécialisé</a:t>
            </a:r>
            <a:r>
              <a:rPr lang="de-CH" sz="1100" dirty="0"/>
              <a:t>), handicap, </a:t>
            </a:r>
            <a:r>
              <a:rPr lang="de-CH" sz="1100" dirty="0" err="1"/>
              <a:t>requérants</a:t>
            </a:r>
            <a:r>
              <a:rPr lang="de-CH" sz="1100" dirty="0"/>
              <a:t> </a:t>
            </a:r>
            <a:r>
              <a:rPr lang="de-CH" sz="1100" dirty="0" err="1"/>
              <a:t>d'asile</a:t>
            </a:r>
            <a:r>
              <a:rPr lang="de-CH" sz="1100" dirty="0"/>
              <a:t> </a:t>
            </a:r>
            <a:r>
              <a:rPr lang="de-CH" sz="1100" dirty="0" err="1"/>
              <a:t>mineurs</a:t>
            </a:r>
            <a:r>
              <a:rPr lang="de-CH" sz="1100" dirty="0"/>
              <a:t> non </a:t>
            </a:r>
            <a:r>
              <a:rPr lang="de-CH" sz="1100" dirty="0" err="1"/>
              <a:t>accompagnés</a:t>
            </a:r>
            <a:r>
              <a:rPr lang="de-CH" sz="1100" dirty="0"/>
              <a:t> et </a:t>
            </a:r>
            <a:r>
              <a:rPr lang="de-CH" sz="1100" dirty="0" err="1"/>
              <a:t>hébergement</a:t>
            </a:r>
            <a:r>
              <a:rPr lang="de-CH" sz="1100" dirty="0"/>
              <a:t> </a:t>
            </a:r>
            <a:r>
              <a:rPr lang="de-CH" sz="1100" dirty="0" err="1"/>
              <a:t>dans</a:t>
            </a:r>
            <a:r>
              <a:rPr lang="de-CH" sz="1100" dirty="0"/>
              <a:t> des </a:t>
            </a:r>
            <a:r>
              <a:rPr lang="de-CH" sz="1100" dirty="0" err="1"/>
              <a:t>centres</a:t>
            </a:r>
            <a:r>
              <a:rPr lang="de-CH" sz="1100" dirty="0"/>
              <a:t> </a:t>
            </a:r>
            <a:r>
              <a:rPr lang="de-CH" sz="1100" dirty="0" err="1"/>
              <a:t>d'urgence</a:t>
            </a:r>
            <a:r>
              <a:rPr lang="de-CH" sz="1100" dirty="0"/>
              <a:t> </a:t>
            </a:r>
            <a:r>
              <a:rPr lang="de-CH" sz="1100" dirty="0" err="1"/>
              <a:t>ou</a:t>
            </a:r>
            <a:r>
              <a:rPr lang="de-CH" sz="1100" dirty="0"/>
              <a:t> de protection.</a:t>
            </a:r>
          </a:p>
          <a:p>
            <a:r>
              <a:rPr lang="de-CH" sz="1100" dirty="0"/>
              <a:t> </a:t>
            </a:r>
          </a:p>
        </p:txBody>
      </p:sp>
    </p:spTree>
    <p:extLst>
      <p:ext uri="{BB962C8B-B14F-4D97-AF65-F5344CB8AC3E}">
        <p14:creationId xmlns:p14="http://schemas.microsoft.com/office/powerpoint/2010/main" val="9383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1187450" y="948851"/>
            <a:ext cx="7558088" cy="1025525"/>
          </a:xfrm>
        </p:spPr>
        <p:txBody>
          <a:bodyPr/>
          <a:lstStyle/>
          <a:p>
            <a:r>
              <a:rPr lang="de-CH" altLang="de-DE" dirty="0"/>
              <a:t>Hauptaktivitäten FB SMV</a:t>
            </a:r>
          </a:p>
        </p:txBody>
      </p:sp>
      <p:sp>
        <p:nvSpPr>
          <p:cNvPr id="17412"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Arial" panose="020B0604020202020204" pitchFamily="34" charset="0"/>
              </a:defRPr>
            </a:lvl1pPr>
            <a:lvl2pPr marL="742950" indent="-285750">
              <a:spcBef>
                <a:spcPct val="20000"/>
              </a:spcBef>
              <a:buClr>
                <a:schemeClr val="bg2"/>
              </a:buClr>
              <a:buChar char="•"/>
              <a:defRPr sz="2100">
                <a:solidFill>
                  <a:schemeClr val="tx1"/>
                </a:solidFill>
                <a:latin typeface="Arial" panose="020B0604020202020204" pitchFamily="34" charset="0"/>
              </a:defRPr>
            </a:lvl2pPr>
            <a:lvl3pPr marL="1143000" indent="-228600">
              <a:spcBef>
                <a:spcPct val="20000"/>
              </a:spcBef>
              <a:buClr>
                <a:schemeClr val="bg2"/>
              </a:buClr>
              <a:buChar char="•"/>
              <a:defRPr sz="2100">
                <a:solidFill>
                  <a:schemeClr val="tx1"/>
                </a:solidFill>
                <a:latin typeface="Arial" panose="020B0604020202020204" pitchFamily="34" charset="0"/>
              </a:defRPr>
            </a:lvl3pPr>
            <a:lvl4pPr marL="1600200" indent="-228600">
              <a:spcBef>
                <a:spcPct val="20000"/>
              </a:spcBef>
              <a:buClr>
                <a:schemeClr val="bg2"/>
              </a:buClr>
              <a:buChar char="•"/>
              <a:defRPr sz="2100">
                <a:solidFill>
                  <a:schemeClr val="tx1"/>
                </a:solidFill>
                <a:latin typeface="Arial" panose="020B0604020202020204" pitchFamily="34" charset="0"/>
              </a:defRPr>
            </a:lvl4pPr>
            <a:lvl5pPr marL="2057400" indent="-228600">
              <a:spcBef>
                <a:spcPct val="20000"/>
              </a:spcBef>
              <a:buClr>
                <a:schemeClr val="bg2"/>
              </a:buClr>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100">
                <a:solidFill>
                  <a:schemeClr val="tx1"/>
                </a:solidFill>
                <a:latin typeface="Arial" panose="020B0604020202020204" pitchFamily="34" charset="0"/>
              </a:defRPr>
            </a:lvl9pPr>
          </a:lstStyle>
          <a:p>
            <a:pPr>
              <a:spcBef>
                <a:spcPct val="0"/>
              </a:spcBef>
              <a:buFontTx/>
              <a:buNone/>
            </a:pPr>
            <a:fld id="{D1447989-6626-4448-8184-9A3ABF05563F}" type="slidenum">
              <a:rPr lang="de-CH" altLang="de-DE" sz="900" smtClean="0"/>
              <a:pPr>
                <a:spcBef>
                  <a:spcPct val="0"/>
                </a:spcBef>
                <a:buFontTx/>
                <a:buNone/>
              </a:pPr>
              <a:t>2</a:t>
            </a:fld>
            <a:endParaRPr lang="de-CH" altLang="de-DE" sz="900"/>
          </a:p>
        </p:txBody>
      </p:sp>
      <p:sp>
        <p:nvSpPr>
          <p:cNvPr id="30" name="Pentagone 29"/>
          <p:cNvSpPr/>
          <p:nvPr/>
        </p:nvSpPr>
        <p:spPr bwMode="auto">
          <a:xfrm>
            <a:off x="1331640" y="1707405"/>
            <a:ext cx="7465026" cy="403121"/>
          </a:xfrm>
          <a:prstGeom prst="homePlate">
            <a:avLst>
              <a:gd name="adj" fmla="val 44961"/>
            </a:avLst>
          </a:prstGeom>
          <a:solidFill>
            <a:schemeClr val="bg2">
              <a:lumMod val="60000"/>
              <a:lumOff val="40000"/>
            </a:schemeClr>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defRPr/>
            </a:pPr>
            <a:r>
              <a:rPr lang="de-CH" altLang="de-DE" b="1" dirty="0">
                <a:solidFill>
                  <a:schemeClr val="tx1"/>
                </a:solidFill>
              </a:rPr>
              <a:t>Koordinative Funktion im internationalen Kontext</a:t>
            </a:r>
            <a:endParaRPr lang="fr-CH" b="1" spc="50" dirty="0">
              <a:ln w="0"/>
              <a:solidFill>
                <a:schemeClr val="tx1"/>
              </a:solidFill>
              <a:effectLst>
                <a:innerShdw blurRad="63500" dist="50800" dir="13500000">
                  <a:srgbClr val="000000">
                    <a:alpha val="50000"/>
                  </a:srgbClr>
                </a:innerShdw>
              </a:effectLst>
            </a:endParaRPr>
          </a:p>
        </p:txBody>
      </p:sp>
      <p:sp>
        <p:nvSpPr>
          <p:cNvPr id="13" name="Pentagone 29"/>
          <p:cNvSpPr/>
          <p:nvPr/>
        </p:nvSpPr>
        <p:spPr bwMode="auto">
          <a:xfrm>
            <a:off x="1331640" y="2377807"/>
            <a:ext cx="7465026" cy="403121"/>
          </a:xfrm>
          <a:prstGeom prst="homePlate">
            <a:avLst>
              <a:gd name="adj" fmla="val 44961"/>
            </a:avLst>
          </a:prstGeom>
          <a:solidFill>
            <a:schemeClr val="bg2">
              <a:lumMod val="60000"/>
              <a:lumOff val="40000"/>
            </a:schemeClr>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defRPr/>
            </a:pPr>
            <a:r>
              <a:rPr lang="de-CH" altLang="de-DE" b="1" dirty="0">
                <a:solidFill>
                  <a:schemeClr val="tx1"/>
                </a:solidFill>
              </a:rPr>
              <a:t>Koordinative Funktion in der Zusammenarbeit mit den Kantonen</a:t>
            </a:r>
            <a:endParaRPr lang="fr-CH" b="1" spc="50" dirty="0">
              <a:ln w="0"/>
              <a:solidFill>
                <a:schemeClr val="tx1"/>
              </a:solidFill>
              <a:effectLst>
                <a:innerShdw blurRad="63500" dist="50800" dir="13500000">
                  <a:srgbClr val="000000">
                    <a:alpha val="50000"/>
                  </a:srgbClr>
                </a:innerShdw>
              </a:effectLst>
            </a:endParaRPr>
          </a:p>
        </p:txBody>
      </p:sp>
      <p:sp>
        <p:nvSpPr>
          <p:cNvPr id="14" name="Pentagone 29"/>
          <p:cNvSpPr/>
          <p:nvPr/>
        </p:nvSpPr>
        <p:spPr bwMode="auto">
          <a:xfrm>
            <a:off x="1331640" y="2953871"/>
            <a:ext cx="7465026" cy="403121"/>
          </a:xfrm>
          <a:prstGeom prst="homePlate">
            <a:avLst>
              <a:gd name="adj" fmla="val 44961"/>
            </a:avLst>
          </a:prstGeom>
          <a:solidFill>
            <a:schemeClr val="bg2">
              <a:lumMod val="60000"/>
              <a:lumOff val="40000"/>
            </a:schemeClr>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pPr>
            <a:r>
              <a:rPr lang="de-CH" altLang="de-DE" b="1" dirty="0">
                <a:solidFill>
                  <a:schemeClr val="tx1"/>
                </a:solidFill>
              </a:rPr>
              <a:t>Beiträge an das CH-Kompetenzzentrum Justizvollzug</a:t>
            </a:r>
            <a:endParaRPr lang="fr-CH" b="1" dirty="0">
              <a:solidFill>
                <a:schemeClr val="tx1"/>
              </a:solidFill>
            </a:endParaRPr>
          </a:p>
        </p:txBody>
      </p:sp>
      <p:sp>
        <p:nvSpPr>
          <p:cNvPr id="16" name="Pentagone 29"/>
          <p:cNvSpPr/>
          <p:nvPr/>
        </p:nvSpPr>
        <p:spPr bwMode="auto">
          <a:xfrm>
            <a:off x="1331640" y="3529935"/>
            <a:ext cx="7465026" cy="403121"/>
          </a:xfrm>
          <a:prstGeom prst="homePlate">
            <a:avLst>
              <a:gd name="adj" fmla="val 44961"/>
            </a:avLst>
          </a:prstGeom>
          <a:solidFill>
            <a:schemeClr val="bg2">
              <a:lumMod val="60000"/>
              <a:lumOff val="40000"/>
            </a:schemeClr>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pPr>
            <a:r>
              <a:rPr lang="de-CH" altLang="de-DE" b="1" dirty="0">
                <a:solidFill>
                  <a:schemeClr val="tx1"/>
                </a:solidFill>
              </a:rPr>
              <a:t>Zeitschrift Straf- und Massnahmenvollzug</a:t>
            </a:r>
            <a:endParaRPr lang="fr-CH" b="1" dirty="0">
              <a:solidFill>
                <a:schemeClr val="tx1"/>
              </a:solidFill>
            </a:endParaRPr>
          </a:p>
        </p:txBody>
      </p:sp>
      <p:sp>
        <p:nvSpPr>
          <p:cNvPr id="17" name="Pentagone 29"/>
          <p:cNvSpPr/>
          <p:nvPr/>
        </p:nvSpPr>
        <p:spPr bwMode="auto">
          <a:xfrm>
            <a:off x="1331640" y="4149080"/>
            <a:ext cx="7465026" cy="403121"/>
          </a:xfrm>
          <a:prstGeom prst="homePlate">
            <a:avLst>
              <a:gd name="adj" fmla="val 44961"/>
            </a:avLst>
          </a:prstGeom>
          <a:solidFill>
            <a:schemeClr val="bg2">
              <a:lumMod val="60000"/>
              <a:lumOff val="40000"/>
            </a:schemeClr>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pPr>
            <a:r>
              <a:rPr lang="de-CH" altLang="de-DE" b="1" dirty="0">
                <a:solidFill>
                  <a:schemeClr val="tx1"/>
                </a:solidFill>
              </a:rPr>
              <a:t> Beiträge an Modellversuche</a:t>
            </a:r>
            <a:endParaRPr lang="fr-CH" b="1" dirty="0">
              <a:solidFill>
                <a:schemeClr val="tx1"/>
              </a:solidFill>
            </a:endParaRPr>
          </a:p>
        </p:txBody>
      </p:sp>
      <p:sp>
        <p:nvSpPr>
          <p:cNvPr id="18" name="Pentagone 29"/>
          <p:cNvSpPr/>
          <p:nvPr/>
        </p:nvSpPr>
        <p:spPr bwMode="auto">
          <a:xfrm>
            <a:off x="1302021" y="4747474"/>
            <a:ext cx="7465026" cy="403121"/>
          </a:xfrm>
          <a:prstGeom prst="homePlate">
            <a:avLst>
              <a:gd name="adj" fmla="val 44961"/>
            </a:avLst>
          </a:prstGeom>
          <a:solidFill>
            <a:srgbClr val="FF6D6D"/>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pPr>
            <a:r>
              <a:rPr lang="de-CH" altLang="de-DE" b="1" dirty="0">
                <a:solidFill>
                  <a:schemeClr val="tx1"/>
                </a:solidFill>
              </a:rPr>
              <a:t> Bausubventionen für Anstalten Erwachsene und Heime</a:t>
            </a:r>
            <a:endParaRPr lang="fr-CH" b="1" dirty="0">
              <a:solidFill>
                <a:schemeClr val="tx1"/>
              </a:solidFill>
            </a:endParaRPr>
          </a:p>
        </p:txBody>
      </p:sp>
      <p:sp>
        <p:nvSpPr>
          <p:cNvPr id="21" name="Pentagone 29"/>
          <p:cNvSpPr/>
          <p:nvPr/>
        </p:nvSpPr>
        <p:spPr bwMode="auto">
          <a:xfrm>
            <a:off x="1331640" y="5373216"/>
            <a:ext cx="7465026" cy="403121"/>
          </a:xfrm>
          <a:prstGeom prst="homePlate">
            <a:avLst>
              <a:gd name="adj" fmla="val 44961"/>
            </a:avLst>
          </a:prstGeom>
          <a:solidFill>
            <a:srgbClr val="EA0000"/>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pPr>
            <a:r>
              <a:rPr lang="de-CH" altLang="de-DE" b="1" dirty="0">
                <a:solidFill>
                  <a:schemeClr val="tx1"/>
                </a:solidFill>
              </a:rPr>
              <a:t> Betriebsbeiträge an Heime</a:t>
            </a:r>
            <a:endParaRPr lang="fr-CH" b="1" dirty="0">
              <a:solidFill>
                <a:schemeClr val="tx1"/>
              </a:solidFill>
            </a:endParaRPr>
          </a:p>
        </p:txBody>
      </p:sp>
    </p:spTree>
    <p:extLst>
      <p:ext uri="{BB962C8B-B14F-4D97-AF65-F5344CB8AC3E}">
        <p14:creationId xmlns:p14="http://schemas.microsoft.com/office/powerpoint/2010/main" val="131884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4" grpId="0" animBg="1"/>
      <p:bldP spid="16" grpId="0" animBg="1"/>
      <p:bldP spid="17" grpId="0" animBg="1"/>
      <p:bldP spid="18"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AB65FE-E30D-B584-A761-B4DE79927C10}"/>
              </a:ext>
            </a:extLst>
          </p:cNvPr>
          <p:cNvSpPr>
            <a:spLocks noGrp="1"/>
          </p:cNvSpPr>
          <p:nvPr>
            <p:ph type="title"/>
          </p:nvPr>
        </p:nvSpPr>
        <p:spPr>
          <a:xfrm>
            <a:off x="580755" y="1456134"/>
            <a:ext cx="7878826" cy="246201"/>
          </a:xfrm>
        </p:spPr>
        <p:txBody>
          <a:bodyPr/>
          <a:lstStyle/>
          <a:p>
            <a:r>
              <a:rPr lang="de-CH" sz="1800" dirty="0"/>
              <a:t>Eindrücke zur Definition ausserfamiliärer Unterbringung / </a:t>
            </a:r>
            <a:br>
              <a:rPr lang="de-CH" sz="1800" dirty="0"/>
            </a:br>
            <a:r>
              <a:rPr lang="de-CH" sz="1800" dirty="0" err="1"/>
              <a:t>Retours</a:t>
            </a:r>
            <a:r>
              <a:rPr lang="de-CH" sz="1800" dirty="0"/>
              <a:t> sur la </a:t>
            </a:r>
            <a:r>
              <a:rPr lang="de-CH" sz="1800" dirty="0" err="1"/>
              <a:t>définition</a:t>
            </a:r>
            <a:r>
              <a:rPr lang="de-CH" sz="1800" dirty="0"/>
              <a:t> du </a:t>
            </a:r>
            <a:r>
              <a:rPr lang="de-CH" sz="1800" dirty="0" err="1"/>
              <a:t>placement</a:t>
            </a:r>
            <a:r>
              <a:rPr lang="de-CH" sz="1800" dirty="0"/>
              <a:t> extra-familial</a:t>
            </a:r>
          </a:p>
        </p:txBody>
      </p:sp>
      <p:sp>
        <p:nvSpPr>
          <p:cNvPr id="5" name="Textplatzhalter 4">
            <a:extLst>
              <a:ext uri="{FF2B5EF4-FFF2-40B4-BE49-F238E27FC236}">
                <a16:creationId xmlns:a16="http://schemas.microsoft.com/office/drawing/2014/main" id="{1D350492-9F3B-9E60-E286-A086E25C9048}"/>
              </a:ext>
            </a:extLst>
          </p:cNvPr>
          <p:cNvSpPr>
            <a:spLocks noGrp="1"/>
          </p:cNvSpPr>
          <p:nvPr>
            <p:ph sz="half" idx="1"/>
          </p:nvPr>
        </p:nvSpPr>
        <p:spPr>
          <a:xfrm>
            <a:off x="546110" y="2285124"/>
            <a:ext cx="3891707" cy="3117819"/>
          </a:xfrm>
        </p:spPr>
        <p:txBody>
          <a:bodyPr/>
          <a:lstStyle/>
          <a:p>
            <a:pPr>
              <a:spcBef>
                <a:spcPts val="408"/>
              </a:spcBef>
            </a:pPr>
            <a:r>
              <a:rPr lang="de-CH" sz="1500" dirty="0"/>
              <a:t>Grundsätzliches Einverständnis</a:t>
            </a:r>
          </a:p>
          <a:p>
            <a:pPr marL="233241" indent="-233241">
              <a:spcBef>
                <a:spcPts val="408"/>
              </a:spcBef>
              <a:buFont typeface="Arial" panose="020B0604020202020204" pitchFamily="34" charset="0"/>
              <a:buChar char="•"/>
            </a:pPr>
            <a:r>
              <a:rPr lang="de-CH" sz="1500" b="0" dirty="0"/>
              <a:t>Bewilligungs- und Aufsichtspflicht ist klar</a:t>
            </a:r>
          </a:p>
          <a:p>
            <a:pPr marL="233241" indent="-233241">
              <a:spcBef>
                <a:spcPts val="408"/>
              </a:spcBef>
              <a:buFont typeface="Arial" panose="020B0604020202020204" pitchFamily="34" charset="0"/>
              <a:buChar char="•"/>
            </a:pPr>
            <a:r>
              <a:rPr lang="de-CH" sz="1500" b="0" dirty="0"/>
              <a:t>Abgrenzung von Tagespflege nachvollziehbar</a:t>
            </a:r>
          </a:p>
          <a:p>
            <a:pPr marL="233241" indent="-233241">
              <a:spcBef>
                <a:spcPts val="408"/>
              </a:spcBef>
              <a:buFont typeface="Arial" panose="020B0604020202020204" pitchFamily="34" charset="0"/>
              <a:buChar char="•"/>
            </a:pPr>
            <a:r>
              <a:rPr lang="de-CH" sz="1500" b="0" dirty="0"/>
              <a:t>Altersgrenze bis 25 J. wird prinzipiell begrüsst, aber auch Schwierigkeiten (z.B. Geltungsbereich PAVO, Übertritte in IVSE-B-Bereich mit Schulaustritt etc.)</a:t>
            </a:r>
          </a:p>
          <a:p>
            <a:pPr marL="233241" indent="-233241">
              <a:spcBef>
                <a:spcPts val="408"/>
              </a:spcBef>
              <a:buFont typeface="Arial" panose="020B0604020202020204" pitchFamily="34" charset="0"/>
              <a:buChar char="•"/>
            </a:pPr>
            <a:r>
              <a:rPr lang="de-CH" sz="1500" b="0" dirty="0"/>
              <a:t>Begriffe: vereinbarte/freiwillige/einvernehmliche Unterbringungen in der Deutschschweiz synonym verwendet</a:t>
            </a:r>
          </a:p>
          <a:p>
            <a:pPr marL="233241" indent="-233241">
              <a:spcBef>
                <a:spcPts val="408"/>
              </a:spcBef>
              <a:buFont typeface="Arial" panose="020B0604020202020204" pitchFamily="34" charset="0"/>
              <a:buChar char="•"/>
            </a:pPr>
            <a:r>
              <a:rPr lang="de-CH" sz="1500" b="0" dirty="0"/>
              <a:t>Unterschiedliche Interpretationen bei Unterbringungen von Kindern mit ihren (minderjährigen) Eltern</a:t>
            </a:r>
          </a:p>
          <a:p>
            <a:endParaRPr lang="de-CH" dirty="0"/>
          </a:p>
          <a:p>
            <a:endParaRPr lang="de-CH" dirty="0"/>
          </a:p>
        </p:txBody>
      </p:sp>
      <p:sp>
        <p:nvSpPr>
          <p:cNvPr id="6" name="Inhaltsplatzhalter 5">
            <a:extLst>
              <a:ext uri="{FF2B5EF4-FFF2-40B4-BE49-F238E27FC236}">
                <a16:creationId xmlns:a16="http://schemas.microsoft.com/office/drawing/2014/main" id="{C8C14AB7-2ABB-23EA-2A14-67954BD2BB81}"/>
              </a:ext>
            </a:extLst>
          </p:cNvPr>
          <p:cNvSpPr>
            <a:spLocks noGrp="1"/>
          </p:cNvSpPr>
          <p:nvPr>
            <p:ph sz="half" idx="2"/>
          </p:nvPr>
        </p:nvSpPr>
        <p:spPr>
          <a:xfrm>
            <a:off x="4572000" y="2284046"/>
            <a:ext cx="4203481" cy="3117820"/>
          </a:xfrm>
        </p:spPr>
        <p:txBody>
          <a:bodyPr/>
          <a:lstStyle/>
          <a:p>
            <a:r>
              <a:rPr lang="de-CH" sz="1500" dirty="0"/>
              <a:t>Accord global </a:t>
            </a:r>
            <a:r>
              <a:rPr lang="de-CH" sz="1500" dirty="0" err="1"/>
              <a:t>avec</a:t>
            </a:r>
            <a:r>
              <a:rPr lang="de-CH" sz="1500" dirty="0"/>
              <a:t> la </a:t>
            </a:r>
            <a:r>
              <a:rPr lang="de-CH" sz="1500" dirty="0" err="1"/>
              <a:t>définition</a:t>
            </a:r>
            <a:endParaRPr lang="de-CH" sz="1500" dirty="0"/>
          </a:p>
          <a:p>
            <a:pPr marL="194367" indent="-194367">
              <a:spcBef>
                <a:spcPts val="272"/>
              </a:spcBef>
              <a:spcAft>
                <a:spcPts val="0"/>
              </a:spcAft>
              <a:buFont typeface="Arial" panose="020B0604020202020204" pitchFamily="34" charset="0"/>
              <a:buChar char="•"/>
            </a:pPr>
            <a:r>
              <a:rPr lang="fr-CH" sz="1500" b="0" kern="100" dirty="0">
                <a:effectLst/>
                <a:latin typeface="Arial" panose="020B0604020202020204" pitchFamily="34" charset="0"/>
                <a:ea typeface="Calibri" panose="020F0502020204030204" pitchFamily="34" charset="0"/>
                <a:cs typeface="Arial" panose="020B0604020202020204" pitchFamily="34" charset="0"/>
              </a:rPr>
              <a:t>L'obligation d'autorisation et de surveillance est claire</a:t>
            </a:r>
          </a:p>
          <a:p>
            <a:pPr marL="194367" indent="-194367">
              <a:spcBef>
                <a:spcPts val="272"/>
              </a:spcBef>
              <a:spcAft>
                <a:spcPts val="0"/>
              </a:spcAft>
              <a:buFont typeface="Arial" panose="020B0604020202020204" pitchFamily="34" charset="0"/>
              <a:buChar char="•"/>
            </a:pPr>
            <a:r>
              <a:rPr lang="fr-CH" sz="1500" b="0" kern="100" dirty="0">
                <a:effectLst/>
                <a:latin typeface="Arial" panose="020B0604020202020204" pitchFamily="34" charset="0"/>
                <a:ea typeface="Calibri" panose="020F0502020204030204" pitchFamily="34" charset="0"/>
                <a:cs typeface="Arial" panose="020B0604020202020204" pitchFamily="34" charset="0"/>
              </a:rPr>
              <a:t>Distinction claire avec la prise en charge de jour</a:t>
            </a:r>
          </a:p>
          <a:p>
            <a:pPr marL="194367" indent="-194367">
              <a:spcBef>
                <a:spcPts val="272"/>
              </a:spcBef>
              <a:spcAft>
                <a:spcPts val="0"/>
              </a:spcAft>
              <a:buFont typeface="Arial" panose="020B0604020202020204" pitchFamily="34" charset="0"/>
              <a:buChar char="•"/>
            </a:pPr>
            <a:r>
              <a:rPr lang="fr-CH" sz="1500" b="0" kern="100" dirty="0">
                <a:effectLst/>
                <a:latin typeface="Arial"/>
                <a:ea typeface="Calibri" panose="020F0502020204030204" pitchFamily="34" charset="0"/>
                <a:cs typeface="Arial"/>
              </a:rPr>
              <a:t>La limite d'âge jusqu'à 25 ans est saluée sur le principe, mais il existe des difficultés d’application </a:t>
            </a:r>
            <a:r>
              <a:rPr lang="fr-CH" sz="1500" b="0" kern="100" dirty="0">
                <a:latin typeface="Arial"/>
                <a:ea typeface="Calibri" panose="020F0502020204030204" pitchFamily="34" charset="0"/>
                <a:cs typeface="Arial"/>
              </a:rPr>
              <a:t>(p. ex. champ d'application de l'OPE, passages dans le domaine CIIS-B avec fin de la scolarité, etc.)</a:t>
            </a:r>
          </a:p>
          <a:p>
            <a:pPr marL="194367" indent="-194367">
              <a:spcBef>
                <a:spcPts val="272"/>
              </a:spcBef>
              <a:spcAft>
                <a:spcPts val="0"/>
              </a:spcAft>
              <a:buFont typeface="Arial" panose="020B0604020202020204" pitchFamily="34" charset="0"/>
              <a:buChar char="•"/>
            </a:pPr>
            <a:r>
              <a:rPr lang="fr-CH" sz="1500" b="0" kern="100" dirty="0">
                <a:effectLst/>
                <a:latin typeface="Arial" panose="020B0604020202020204" pitchFamily="34" charset="0"/>
                <a:ea typeface="Calibri" panose="020F0502020204030204" pitchFamily="34" charset="0"/>
                <a:cs typeface="Arial" panose="020B0604020202020204" pitchFamily="34" charset="0"/>
              </a:rPr>
              <a:t>Termes : placements volontaires/sans mandat judiciaire/publics utilisés comme synonymes dans les cantons romands.</a:t>
            </a:r>
          </a:p>
          <a:p>
            <a:pPr marL="194367" indent="-194367">
              <a:spcBef>
                <a:spcPts val="272"/>
              </a:spcBef>
              <a:spcAft>
                <a:spcPts val="0"/>
              </a:spcAft>
              <a:buFont typeface="Arial" panose="020B0604020202020204" pitchFamily="34" charset="0"/>
              <a:buChar char="•"/>
            </a:pPr>
            <a:r>
              <a:rPr lang="fr-CH" sz="1500" b="0" kern="100" dirty="0">
                <a:effectLst/>
                <a:latin typeface="Arial" panose="020B0604020202020204" pitchFamily="34" charset="0"/>
                <a:ea typeface="Calibri" panose="020F0502020204030204" pitchFamily="34" charset="0"/>
                <a:cs typeface="Arial" panose="020B0604020202020204" pitchFamily="34" charset="0"/>
              </a:rPr>
              <a:t>Interprétations différentes en cas de placement d'enfants avec leurs parents (mineurs)</a:t>
            </a:r>
          </a:p>
          <a:p>
            <a:endParaRPr lang="de-CH" dirty="0"/>
          </a:p>
        </p:txBody>
      </p:sp>
    </p:spTree>
    <p:extLst>
      <p:ext uri="{BB962C8B-B14F-4D97-AF65-F5344CB8AC3E}">
        <p14:creationId xmlns:p14="http://schemas.microsoft.com/office/powerpoint/2010/main" val="28482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6DDBB11-953A-94F5-A04E-F11B1967A88C}"/>
              </a:ext>
            </a:extLst>
          </p:cNvPr>
          <p:cNvSpPr>
            <a:spLocks noGrp="1"/>
          </p:cNvSpPr>
          <p:nvPr>
            <p:ph type="sldNum" sz="quarter" idx="12"/>
          </p:nvPr>
        </p:nvSpPr>
        <p:spPr/>
        <p:txBody>
          <a:bodyPr/>
          <a:lstStyle/>
          <a:p>
            <a:fld id="{351188DD-6605-4EF4-9E67-B567F731CE68}" type="slidenum">
              <a:rPr lang="de-CH" smtClean="0">
                <a:solidFill>
                  <a:srgbClr val="000000"/>
                </a:solidFill>
              </a:rPr>
              <a:pPr/>
              <a:t>21</a:t>
            </a:fld>
            <a:endParaRPr lang="de-CH">
              <a:solidFill>
                <a:srgbClr val="000000"/>
              </a:solidFill>
            </a:endParaRPr>
          </a:p>
        </p:txBody>
      </p:sp>
      <p:sp>
        <p:nvSpPr>
          <p:cNvPr id="5" name="Titel 4">
            <a:extLst>
              <a:ext uri="{FF2B5EF4-FFF2-40B4-BE49-F238E27FC236}">
                <a16:creationId xmlns:a16="http://schemas.microsoft.com/office/drawing/2014/main" id="{E1AFC27C-6436-26B5-77EE-00EA54C050F1}"/>
              </a:ext>
            </a:extLst>
          </p:cNvPr>
          <p:cNvSpPr>
            <a:spLocks noGrp="1"/>
          </p:cNvSpPr>
          <p:nvPr>
            <p:ph type="title"/>
          </p:nvPr>
        </p:nvSpPr>
        <p:spPr>
          <a:xfrm>
            <a:off x="629872" y="1552803"/>
            <a:ext cx="7878826" cy="246201"/>
          </a:xfrm>
        </p:spPr>
        <p:txBody>
          <a:bodyPr/>
          <a:lstStyle/>
          <a:p>
            <a:r>
              <a:rPr lang="fr-FR" sz="1800" dirty="0" err="1"/>
              <a:t>Kantonale</a:t>
            </a:r>
            <a:r>
              <a:rPr lang="fr-FR" sz="1800" dirty="0"/>
              <a:t> </a:t>
            </a:r>
            <a:r>
              <a:rPr lang="fr-FR" sz="1800" dirty="0" err="1"/>
              <a:t>Ebene</a:t>
            </a:r>
            <a:r>
              <a:rPr lang="fr-FR" sz="1800" dirty="0"/>
              <a:t> / Niveau cantonal</a:t>
            </a:r>
          </a:p>
        </p:txBody>
      </p:sp>
      <p:sp>
        <p:nvSpPr>
          <p:cNvPr id="6" name="Textplatzhalter 5">
            <a:extLst>
              <a:ext uri="{FF2B5EF4-FFF2-40B4-BE49-F238E27FC236}">
                <a16:creationId xmlns:a16="http://schemas.microsoft.com/office/drawing/2014/main" id="{97D4AD68-D401-2DF0-B83A-A23DF5F3C884}"/>
              </a:ext>
            </a:extLst>
          </p:cNvPr>
          <p:cNvSpPr>
            <a:spLocks noGrp="1"/>
          </p:cNvSpPr>
          <p:nvPr>
            <p:ph type="body" idx="1"/>
          </p:nvPr>
        </p:nvSpPr>
        <p:spPr>
          <a:xfrm>
            <a:off x="631230" y="1940919"/>
            <a:ext cx="7878826" cy="3447433"/>
          </a:xfrm>
        </p:spPr>
        <p:txBody>
          <a:bodyPr/>
          <a:lstStyle/>
          <a:p>
            <a:endParaRPr lang="de-CH" sz="1800" dirty="0"/>
          </a:p>
          <a:p>
            <a:r>
              <a:rPr lang="de-CH" sz="1800" dirty="0"/>
              <a:t>Schlüsselpersonen (operative Ebene) / </a:t>
            </a:r>
            <a:r>
              <a:rPr lang="fr-FR" sz="1800" dirty="0"/>
              <a:t>Personnes clés (niveau opérationnel)</a:t>
            </a:r>
            <a:endParaRPr lang="de-CH" sz="1800" dirty="0"/>
          </a:p>
          <a:p>
            <a:endParaRPr lang="de-CH" sz="1800" dirty="0"/>
          </a:p>
          <a:p>
            <a:endParaRPr lang="de-CH" dirty="0"/>
          </a:p>
          <a:p>
            <a:endParaRPr lang="de-CH" dirty="0"/>
          </a:p>
        </p:txBody>
      </p:sp>
      <p:graphicFrame>
        <p:nvGraphicFramePr>
          <p:cNvPr id="7" name="Tabelle 7">
            <a:extLst>
              <a:ext uri="{FF2B5EF4-FFF2-40B4-BE49-F238E27FC236}">
                <a16:creationId xmlns:a16="http://schemas.microsoft.com/office/drawing/2014/main" id="{5C9C8C11-E913-E558-CD1F-60ADB0004FF3}"/>
              </a:ext>
            </a:extLst>
          </p:cNvPr>
          <p:cNvGraphicFramePr>
            <a:graphicFrameLocks noGrp="1"/>
          </p:cNvGraphicFramePr>
          <p:nvPr>
            <p:extLst>
              <p:ext uri="{D42A27DB-BD31-4B8C-83A1-F6EECF244321}">
                <p14:modId xmlns:p14="http://schemas.microsoft.com/office/powerpoint/2010/main" val="1515695279"/>
              </p:ext>
            </p:extLst>
          </p:nvPr>
        </p:nvGraphicFramePr>
        <p:xfrm>
          <a:off x="614711" y="2695839"/>
          <a:ext cx="7423209" cy="2809783"/>
        </p:xfrm>
        <a:graphic>
          <a:graphicData uri="http://schemas.openxmlformats.org/drawingml/2006/table">
            <a:tbl>
              <a:tblPr firstRow="1" bandRow="1">
                <a:tableStyleId>{5C22544A-7EE6-4342-B048-85BDC9FD1C3A}</a:tableStyleId>
              </a:tblPr>
              <a:tblGrid>
                <a:gridCol w="493447">
                  <a:extLst>
                    <a:ext uri="{9D8B030D-6E8A-4147-A177-3AD203B41FA5}">
                      <a16:colId xmlns:a16="http://schemas.microsoft.com/office/drawing/2014/main" val="734598375"/>
                    </a:ext>
                  </a:extLst>
                </a:gridCol>
                <a:gridCol w="675243">
                  <a:extLst>
                    <a:ext uri="{9D8B030D-6E8A-4147-A177-3AD203B41FA5}">
                      <a16:colId xmlns:a16="http://schemas.microsoft.com/office/drawing/2014/main" val="1075482794"/>
                    </a:ext>
                  </a:extLst>
                </a:gridCol>
                <a:gridCol w="727184">
                  <a:extLst>
                    <a:ext uri="{9D8B030D-6E8A-4147-A177-3AD203B41FA5}">
                      <a16:colId xmlns:a16="http://schemas.microsoft.com/office/drawing/2014/main" val="2038644628"/>
                    </a:ext>
                  </a:extLst>
                </a:gridCol>
                <a:gridCol w="597330">
                  <a:extLst>
                    <a:ext uri="{9D8B030D-6E8A-4147-A177-3AD203B41FA5}">
                      <a16:colId xmlns:a16="http://schemas.microsoft.com/office/drawing/2014/main" val="3811824821"/>
                    </a:ext>
                  </a:extLst>
                </a:gridCol>
                <a:gridCol w="437044">
                  <a:extLst>
                    <a:ext uri="{9D8B030D-6E8A-4147-A177-3AD203B41FA5}">
                      <a16:colId xmlns:a16="http://schemas.microsoft.com/office/drawing/2014/main" val="8603763"/>
                    </a:ext>
                  </a:extLst>
                </a:gridCol>
                <a:gridCol w="675243">
                  <a:extLst>
                    <a:ext uri="{9D8B030D-6E8A-4147-A177-3AD203B41FA5}">
                      <a16:colId xmlns:a16="http://schemas.microsoft.com/office/drawing/2014/main" val="1611206969"/>
                    </a:ext>
                  </a:extLst>
                </a:gridCol>
                <a:gridCol w="727184">
                  <a:extLst>
                    <a:ext uri="{9D8B030D-6E8A-4147-A177-3AD203B41FA5}">
                      <a16:colId xmlns:a16="http://schemas.microsoft.com/office/drawing/2014/main" val="1316344652"/>
                    </a:ext>
                  </a:extLst>
                </a:gridCol>
                <a:gridCol w="597330">
                  <a:extLst>
                    <a:ext uri="{9D8B030D-6E8A-4147-A177-3AD203B41FA5}">
                      <a16:colId xmlns:a16="http://schemas.microsoft.com/office/drawing/2014/main" val="4251786136"/>
                    </a:ext>
                  </a:extLst>
                </a:gridCol>
                <a:gridCol w="493447">
                  <a:extLst>
                    <a:ext uri="{9D8B030D-6E8A-4147-A177-3AD203B41FA5}">
                      <a16:colId xmlns:a16="http://schemas.microsoft.com/office/drawing/2014/main" val="988814680"/>
                    </a:ext>
                  </a:extLst>
                </a:gridCol>
                <a:gridCol w="675243">
                  <a:extLst>
                    <a:ext uri="{9D8B030D-6E8A-4147-A177-3AD203B41FA5}">
                      <a16:colId xmlns:a16="http://schemas.microsoft.com/office/drawing/2014/main" val="695263827"/>
                    </a:ext>
                  </a:extLst>
                </a:gridCol>
                <a:gridCol w="727184">
                  <a:extLst>
                    <a:ext uri="{9D8B030D-6E8A-4147-A177-3AD203B41FA5}">
                      <a16:colId xmlns:a16="http://schemas.microsoft.com/office/drawing/2014/main" val="4270884154"/>
                    </a:ext>
                  </a:extLst>
                </a:gridCol>
                <a:gridCol w="597330">
                  <a:extLst>
                    <a:ext uri="{9D8B030D-6E8A-4147-A177-3AD203B41FA5}">
                      <a16:colId xmlns:a16="http://schemas.microsoft.com/office/drawing/2014/main" val="1717083437"/>
                    </a:ext>
                  </a:extLst>
                </a:gridCol>
              </a:tblGrid>
              <a:tr h="466051">
                <a:tc>
                  <a:txBody>
                    <a:bodyPr/>
                    <a:lstStyle/>
                    <a:p>
                      <a:endParaRPr lang="de-CH" sz="700" i="1" dirty="0">
                        <a:solidFill>
                          <a:schemeClr val="accent5">
                            <a:lumMod val="10000"/>
                          </a:schemeClr>
                        </a:solidFill>
                        <a:effectLst/>
                      </a:endParaRPr>
                    </a:p>
                  </a:txBody>
                  <a:tcPr marL="62198" marR="62198" marT="31099" marB="31099">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ysDot"/>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700" b="1" i="1" dirty="0">
                          <a:solidFill>
                            <a:schemeClr val="accent5">
                              <a:lumMod val="10000"/>
                            </a:schemeClr>
                          </a:solidFill>
                          <a:effectLst/>
                        </a:rPr>
                        <a:t>Interviewte Personen </a:t>
                      </a:r>
                      <a:r>
                        <a:rPr lang="de-CH" sz="600" b="1" i="1" dirty="0">
                          <a:solidFill>
                            <a:schemeClr val="accent5">
                              <a:lumMod val="10000"/>
                            </a:schemeClr>
                          </a:solidFill>
                          <a:effectLst/>
                        </a:rPr>
                        <a:t>/</a:t>
                      </a:r>
                    </a:p>
                    <a:p>
                      <a:r>
                        <a:rPr lang="de-CH" sz="600" b="1" i="1" dirty="0" err="1">
                          <a:solidFill>
                            <a:schemeClr val="accent5">
                              <a:lumMod val="10000"/>
                            </a:schemeClr>
                          </a:solidFill>
                          <a:effectLst/>
                        </a:rPr>
                        <a:t>Personnes</a:t>
                      </a:r>
                      <a:r>
                        <a:rPr lang="de-CH" sz="600" b="1" i="1" dirty="0">
                          <a:solidFill>
                            <a:schemeClr val="accent5">
                              <a:lumMod val="10000"/>
                            </a:schemeClr>
                          </a:solidFill>
                          <a:effectLst/>
                        </a:rPr>
                        <a:t> </a:t>
                      </a:r>
                      <a:r>
                        <a:rPr lang="de-CH" sz="600" b="1" i="1" dirty="0" err="1">
                          <a:solidFill>
                            <a:schemeClr val="accent5">
                              <a:lumMod val="10000"/>
                            </a:schemeClr>
                          </a:solidFill>
                          <a:effectLst/>
                        </a:rPr>
                        <a:t>interviewées</a:t>
                      </a:r>
                      <a:endParaRPr lang="de-CH" sz="600" b="1" i="1" dirty="0">
                        <a:solidFill>
                          <a:schemeClr val="accent5">
                            <a:lumMod val="10000"/>
                          </a:schemeClr>
                        </a:solidFill>
                        <a:effectLst/>
                      </a:endParaRPr>
                    </a:p>
                  </a:txBody>
                  <a:tcPr marL="62198" marR="62198" marT="31099" marB="31099">
                    <a:lnL w="12700" cap="flat" cmpd="sng" algn="ctr">
                      <a:solidFill>
                        <a:schemeClr val="bg1"/>
                      </a:solidFill>
                      <a:prstDash val="solid"/>
                      <a:round/>
                      <a:headEnd type="none" w="med" len="med"/>
                      <a:tailEnd type="none" w="med" len="med"/>
                    </a:lnL>
                  </a:tcPr>
                </a:tc>
                <a:tc>
                  <a:txBody>
                    <a:bodyPr/>
                    <a:lstStyle/>
                    <a:p>
                      <a:r>
                        <a:rPr lang="de-CH" sz="700" b="1" i="1" dirty="0">
                          <a:solidFill>
                            <a:schemeClr val="accent5">
                              <a:lumMod val="10000"/>
                            </a:schemeClr>
                          </a:solidFill>
                          <a:effectLst/>
                        </a:rPr>
                        <a:t>Online-Fragebogen / </a:t>
                      </a:r>
                      <a:r>
                        <a:rPr lang="de-CH" sz="600" b="1" i="1" dirty="0" err="1">
                          <a:solidFill>
                            <a:schemeClr val="accent5">
                              <a:lumMod val="10000"/>
                            </a:schemeClr>
                          </a:solidFill>
                          <a:effectLst/>
                        </a:rPr>
                        <a:t>Questionnaire</a:t>
                      </a:r>
                      <a:endParaRPr lang="de-CH" sz="700" b="1" i="1" dirty="0">
                        <a:solidFill>
                          <a:schemeClr val="accent5">
                            <a:lumMod val="10000"/>
                          </a:schemeClr>
                        </a:solidFill>
                        <a:effectLst/>
                      </a:endParaRPr>
                    </a:p>
                  </a:txBody>
                  <a:tcPr marL="62198" marR="62198" marT="31099" marB="31099"/>
                </a:tc>
                <a:tc>
                  <a:txBody>
                    <a:bodyPr/>
                    <a:lstStyle/>
                    <a:p>
                      <a:r>
                        <a:rPr lang="de-CH" sz="700" i="1" dirty="0">
                          <a:solidFill>
                            <a:schemeClr val="accent5">
                              <a:lumMod val="10000"/>
                            </a:schemeClr>
                          </a:solidFill>
                          <a:effectLst/>
                        </a:rPr>
                        <a:t>Schriftliche Kontakte / </a:t>
                      </a:r>
                      <a:r>
                        <a:rPr lang="de-CH" sz="600" i="1" dirty="0" err="1">
                          <a:solidFill>
                            <a:schemeClr val="accent5">
                              <a:lumMod val="10000"/>
                            </a:schemeClr>
                          </a:solidFill>
                          <a:effectLst/>
                        </a:rPr>
                        <a:t>contacts</a:t>
                      </a:r>
                      <a:r>
                        <a:rPr lang="de-CH" sz="600" i="1" dirty="0">
                          <a:solidFill>
                            <a:schemeClr val="accent5">
                              <a:lumMod val="10000"/>
                            </a:schemeClr>
                          </a:solidFill>
                          <a:effectLst/>
                        </a:rPr>
                        <a:t> </a:t>
                      </a:r>
                      <a:r>
                        <a:rPr lang="de-CH" sz="600" i="1" dirty="0" err="1">
                          <a:solidFill>
                            <a:schemeClr val="accent5">
                              <a:lumMod val="10000"/>
                            </a:schemeClr>
                          </a:solidFill>
                          <a:effectLst/>
                        </a:rPr>
                        <a:t>écrits</a:t>
                      </a:r>
                      <a:endParaRPr lang="de-CH" sz="700" i="1" dirty="0">
                        <a:solidFill>
                          <a:schemeClr val="accent5">
                            <a:lumMod val="10000"/>
                          </a:schemeClr>
                        </a:solidFill>
                        <a:effectLst/>
                      </a:endParaRPr>
                    </a:p>
                  </a:txBody>
                  <a:tcPr marL="62198" marR="62198" marT="31099" marB="31099">
                    <a:lnR w="12700" cap="flat" cmpd="sng" algn="ctr">
                      <a:solidFill>
                        <a:schemeClr val="bg1"/>
                      </a:solidFill>
                      <a:prstDash val="solid"/>
                      <a:round/>
                      <a:headEnd type="none" w="med" len="med"/>
                      <a:tailEnd type="none" w="med" len="med"/>
                    </a:lnR>
                  </a:tcPr>
                </a:tc>
                <a:tc>
                  <a:txBody>
                    <a:bodyPr/>
                    <a:lstStyle/>
                    <a:p>
                      <a:endParaRPr lang="de-CH" sz="700" i="1" dirty="0">
                        <a:solidFill>
                          <a:schemeClr val="accent5">
                            <a:lumMod val="10000"/>
                          </a:schemeClr>
                        </a:solidFill>
                        <a:effectLst/>
                      </a:endParaRPr>
                    </a:p>
                  </a:txBody>
                  <a:tcPr marL="62198" marR="62198" marT="31099" marB="310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rPr>
                        <a:t>Interviewte Personen </a:t>
                      </a:r>
                      <a:r>
                        <a:rPr lang="de-CH" sz="700" b="1" i="1" dirty="0">
                          <a:solidFill>
                            <a:schemeClr val="accent5">
                              <a:lumMod val="10000"/>
                            </a:schemeClr>
                          </a:solidFill>
                          <a:effectLst/>
                        </a:rPr>
                        <a:t> </a:t>
                      </a:r>
                      <a:r>
                        <a:rPr kumimoji="0" lang="de-CH" sz="600" b="1" i="1" u="none" strike="noStrike" kern="1200" cap="none" spc="0" normalizeH="0" baseline="0" noProof="0" dirty="0">
                          <a:ln>
                            <a:noFill/>
                          </a:ln>
                          <a:solidFill>
                            <a:srgbClr val="DAEDEF">
                              <a:lumMod val="10000"/>
                            </a:srgbClr>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600" b="1" i="1" u="none" strike="noStrike" kern="1200" cap="none" spc="0" normalizeH="0" baseline="0" noProof="0" dirty="0" err="1">
                          <a:ln>
                            <a:noFill/>
                          </a:ln>
                          <a:solidFill>
                            <a:srgbClr val="DAEDEF">
                              <a:lumMod val="10000"/>
                            </a:srgbClr>
                          </a:solidFill>
                          <a:effectLst/>
                          <a:uLnTx/>
                          <a:uFillTx/>
                          <a:latin typeface="+mn-lt"/>
                          <a:ea typeface="+mn-ea"/>
                          <a:cs typeface="+mn-cs"/>
                        </a:rPr>
                        <a:t>Personnes</a:t>
                      </a:r>
                      <a:r>
                        <a:rPr kumimoji="0" lang="de-CH" sz="600" b="1" i="1" u="none" strike="noStrike" kern="1200" cap="none" spc="0" normalizeH="0" baseline="0" noProof="0" dirty="0">
                          <a:ln>
                            <a:noFill/>
                          </a:ln>
                          <a:solidFill>
                            <a:srgbClr val="DAEDEF">
                              <a:lumMod val="10000"/>
                            </a:srgbClr>
                          </a:solidFill>
                          <a:effectLst/>
                          <a:uLnTx/>
                          <a:uFillTx/>
                          <a:latin typeface="+mn-lt"/>
                          <a:ea typeface="+mn-ea"/>
                          <a:cs typeface="+mn-cs"/>
                        </a:rPr>
                        <a:t> </a:t>
                      </a:r>
                      <a:r>
                        <a:rPr kumimoji="0" lang="de-CH" sz="600" b="1" i="1" u="none" strike="noStrike" kern="1200" cap="none" spc="0" normalizeH="0" baseline="0" noProof="0" dirty="0" err="1">
                          <a:ln>
                            <a:noFill/>
                          </a:ln>
                          <a:solidFill>
                            <a:srgbClr val="DAEDEF">
                              <a:lumMod val="10000"/>
                            </a:srgbClr>
                          </a:solidFill>
                          <a:effectLst/>
                          <a:uLnTx/>
                          <a:uFillTx/>
                          <a:latin typeface="+mn-lt"/>
                          <a:ea typeface="+mn-ea"/>
                          <a:cs typeface="+mn-cs"/>
                        </a:rPr>
                        <a:t>interviewées</a:t>
                      </a:r>
                      <a:endParaRPr kumimoji="0" lang="de-CH" sz="600" b="1" i="1" u="none" strike="noStrike" kern="1200" cap="none" spc="0" normalizeH="0" baseline="0" noProof="0" dirty="0">
                        <a:ln>
                          <a:noFill/>
                        </a:ln>
                        <a:solidFill>
                          <a:srgbClr val="DAEDEF">
                            <a:lumMod val="10000"/>
                          </a:srgbClr>
                        </a:solidFill>
                        <a:effectLst/>
                        <a:uLnTx/>
                        <a:uFillTx/>
                        <a:latin typeface="+mn-lt"/>
                        <a:ea typeface="+mn-ea"/>
                        <a:cs typeface="+mn-cs"/>
                      </a:endParaRPr>
                    </a:p>
                  </a:txBody>
                  <a:tcPr marL="62198" marR="62198" marT="31099" marB="31099">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rPr>
                        <a:t>Online-Fragebogen / </a:t>
                      </a:r>
                      <a:r>
                        <a:rPr lang="de-CH" sz="700" b="1" i="1" dirty="0">
                          <a:solidFill>
                            <a:schemeClr val="accent5">
                              <a:lumMod val="10000"/>
                            </a:schemeClr>
                          </a:solidFill>
                          <a:effectLst/>
                        </a:rPr>
                        <a:t> </a:t>
                      </a:r>
                      <a:r>
                        <a:rPr lang="de-CH" sz="600" b="1" i="1" dirty="0" err="1">
                          <a:solidFill>
                            <a:schemeClr val="accent5">
                              <a:lumMod val="10000"/>
                            </a:schemeClr>
                          </a:solidFill>
                          <a:effectLst/>
                        </a:rPr>
                        <a:t>Questionnaire</a:t>
                      </a:r>
                      <a:endPar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endParaRPr>
                    </a:p>
                  </a:txBody>
                  <a:tcPr marL="62198" marR="62198" marT="31099" marB="31099"/>
                </a:tc>
                <a:tc>
                  <a:txBody>
                    <a:bodyPr/>
                    <a:lstStyle/>
                    <a:p>
                      <a:r>
                        <a:rPr lang="de-CH" sz="700" i="1" dirty="0">
                          <a:solidFill>
                            <a:schemeClr val="accent5">
                              <a:lumMod val="10000"/>
                            </a:schemeClr>
                          </a:solidFill>
                          <a:effectLst/>
                        </a:rPr>
                        <a:t>Schriftliche Kontakte / </a:t>
                      </a:r>
                      <a:r>
                        <a:rPr lang="de-CH" sz="600" i="1" dirty="0" err="1">
                          <a:solidFill>
                            <a:schemeClr val="accent5">
                              <a:lumMod val="10000"/>
                            </a:schemeClr>
                          </a:solidFill>
                          <a:effectLst/>
                        </a:rPr>
                        <a:t>contacts</a:t>
                      </a:r>
                      <a:r>
                        <a:rPr lang="de-CH" sz="600" i="1" dirty="0">
                          <a:solidFill>
                            <a:schemeClr val="accent5">
                              <a:lumMod val="10000"/>
                            </a:schemeClr>
                          </a:solidFill>
                          <a:effectLst/>
                        </a:rPr>
                        <a:t> </a:t>
                      </a:r>
                      <a:r>
                        <a:rPr lang="de-CH" sz="600" i="1" dirty="0" err="1">
                          <a:solidFill>
                            <a:schemeClr val="accent5">
                              <a:lumMod val="10000"/>
                            </a:schemeClr>
                          </a:solidFill>
                          <a:effectLst/>
                        </a:rPr>
                        <a:t>écrits</a:t>
                      </a:r>
                      <a:endParaRPr lang="de-CH" sz="700" i="1" dirty="0">
                        <a:solidFill>
                          <a:schemeClr val="accent5">
                            <a:lumMod val="10000"/>
                          </a:schemeClr>
                        </a:solidFill>
                        <a:effectLst/>
                      </a:endParaRPr>
                    </a:p>
                  </a:txBody>
                  <a:tcPr marL="62198" marR="62198" marT="31099" marB="31099">
                    <a:lnR w="12700" cap="flat" cmpd="sng" algn="ctr">
                      <a:solidFill>
                        <a:schemeClr val="bg1"/>
                      </a:solidFill>
                      <a:prstDash val="solid"/>
                      <a:round/>
                      <a:headEnd type="none" w="med" len="med"/>
                      <a:tailEnd type="none" w="med" len="med"/>
                    </a:lnR>
                  </a:tcPr>
                </a:tc>
                <a:tc>
                  <a:txBody>
                    <a:bodyPr/>
                    <a:lstStyle/>
                    <a:p>
                      <a:endParaRPr lang="de-CH" sz="700" i="1" dirty="0">
                        <a:solidFill>
                          <a:schemeClr val="accent5">
                            <a:lumMod val="10000"/>
                          </a:schemeClr>
                        </a:solidFill>
                        <a:effectLst/>
                      </a:endParaRPr>
                    </a:p>
                  </a:txBody>
                  <a:tcPr marL="62198" marR="62198" marT="31099" marB="310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rPr>
                        <a:t>Interviewte Personen </a:t>
                      </a:r>
                      <a:r>
                        <a:rPr kumimoji="0" lang="de-CH" sz="600" b="1" i="1" u="none" strike="noStrike" kern="1200" cap="none" spc="0" normalizeH="0" baseline="0" noProof="0" dirty="0">
                          <a:ln>
                            <a:noFill/>
                          </a:ln>
                          <a:solidFill>
                            <a:srgbClr val="DAEDEF">
                              <a:lumMod val="10000"/>
                            </a:srgbClr>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600" b="1" i="1" u="none" strike="noStrike" kern="1200" cap="none" spc="0" normalizeH="0" baseline="0" noProof="0" dirty="0" err="1">
                          <a:ln>
                            <a:noFill/>
                          </a:ln>
                          <a:solidFill>
                            <a:srgbClr val="DAEDEF">
                              <a:lumMod val="10000"/>
                            </a:srgbClr>
                          </a:solidFill>
                          <a:effectLst/>
                          <a:uLnTx/>
                          <a:uFillTx/>
                          <a:latin typeface="+mn-lt"/>
                          <a:ea typeface="+mn-ea"/>
                          <a:cs typeface="+mn-cs"/>
                        </a:rPr>
                        <a:t>Personnes</a:t>
                      </a:r>
                      <a:r>
                        <a:rPr kumimoji="0" lang="de-CH" sz="600" b="1" i="1" u="none" strike="noStrike" kern="1200" cap="none" spc="0" normalizeH="0" baseline="0" noProof="0" dirty="0">
                          <a:ln>
                            <a:noFill/>
                          </a:ln>
                          <a:solidFill>
                            <a:srgbClr val="DAEDEF">
                              <a:lumMod val="10000"/>
                            </a:srgbClr>
                          </a:solidFill>
                          <a:effectLst/>
                          <a:uLnTx/>
                          <a:uFillTx/>
                          <a:latin typeface="+mn-lt"/>
                          <a:ea typeface="+mn-ea"/>
                          <a:cs typeface="+mn-cs"/>
                        </a:rPr>
                        <a:t> </a:t>
                      </a:r>
                      <a:r>
                        <a:rPr kumimoji="0" lang="de-CH" sz="600" b="1" i="1" u="none" strike="noStrike" kern="1200" cap="none" spc="0" normalizeH="0" baseline="0" noProof="0" dirty="0" err="1">
                          <a:ln>
                            <a:noFill/>
                          </a:ln>
                          <a:solidFill>
                            <a:srgbClr val="DAEDEF">
                              <a:lumMod val="10000"/>
                            </a:srgbClr>
                          </a:solidFill>
                          <a:effectLst/>
                          <a:uLnTx/>
                          <a:uFillTx/>
                          <a:latin typeface="+mn-lt"/>
                          <a:ea typeface="+mn-ea"/>
                          <a:cs typeface="+mn-cs"/>
                        </a:rPr>
                        <a:t>interviewées</a:t>
                      </a:r>
                      <a:endParaRPr kumimoji="0" lang="de-CH" sz="600" b="1" i="1" u="none" strike="noStrike" kern="1200" cap="none" spc="0" normalizeH="0" baseline="0" noProof="0" dirty="0">
                        <a:ln>
                          <a:noFill/>
                        </a:ln>
                        <a:solidFill>
                          <a:srgbClr val="DAEDEF">
                            <a:lumMod val="10000"/>
                          </a:srgbClr>
                        </a:solidFill>
                        <a:effectLst/>
                        <a:uLnTx/>
                        <a:uFillTx/>
                        <a:latin typeface="+mn-lt"/>
                        <a:ea typeface="+mn-ea"/>
                        <a:cs typeface="+mn-cs"/>
                      </a:endParaRPr>
                    </a:p>
                  </a:txBody>
                  <a:tcPr marL="62198" marR="62198" marT="31099" marB="31099">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rPr>
                        <a:t>Online-Fragebogen / </a:t>
                      </a:r>
                      <a:r>
                        <a:rPr kumimoji="0" lang="de-CH" sz="600" b="1" i="1" u="none" strike="noStrike" kern="1200" cap="none" spc="0" normalizeH="0" baseline="0" noProof="0" dirty="0" err="1">
                          <a:ln>
                            <a:noFill/>
                          </a:ln>
                          <a:solidFill>
                            <a:srgbClr val="DAEDEF">
                              <a:lumMod val="10000"/>
                            </a:srgbClr>
                          </a:solidFill>
                          <a:effectLst/>
                          <a:uLnTx/>
                          <a:uFillTx/>
                          <a:latin typeface="+mn-lt"/>
                          <a:ea typeface="+mn-ea"/>
                          <a:cs typeface="+mn-cs"/>
                        </a:rPr>
                        <a:t>Questionnaire</a:t>
                      </a:r>
                      <a:endPar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endParaRPr>
                    </a:p>
                  </a:txBody>
                  <a:tcPr marL="62198" marR="62198" marT="31099" marB="31099"/>
                </a:tc>
                <a:tc>
                  <a:txBody>
                    <a:bodyPr/>
                    <a:lstStyle/>
                    <a:p>
                      <a:r>
                        <a:rPr lang="de-CH" sz="700" i="1" dirty="0">
                          <a:solidFill>
                            <a:schemeClr val="accent5">
                              <a:lumMod val="10000"/>
                            </a:schemeClr>
                          </a:solidFill>
                          <a:effectLst/>
                        </a:rPr>
                        <a:t>Schriftliche Kontakte / </a:t>
                      </a:r>
                      <a:r>
                        <a:rPr lang="de-CH" sz="600" i="1" dirty="0" err="1">
                          <a:solidFill>
                            <a:schemeClr val="accent5">
                              <a:lumMod val="10000"/>
                            </a:schemeClr>
                          </a:solidFill>
                          <a:effectLst/>
                        </a:rPr>
                        <a:t>contacts</a:t>
                      </a:r>
                      <a:r>
                        <a:rPr lang="de-CH" sz="600" i="1" dirty="0">
                          <a:solidFill>
                            <a:schemeClr val="accent5">
                              <a:lumMod val="10000"/>
                            </a:schemeClr>
                          </a:solidFill>
                          <a:effectLst/>
                        </a:rPr>
                        <a:t> </a:t>
                      </a:r>
                      <a:r>
                        <a:rPr lang="de-CH" sz="600" i="1" dirty="0" err="1">
                          <a:solidFill>
                            <a:schemeClr val="accent5">
                              <a:lumMod val="10000"/>
                            </a:schemeClr>
                          </a:solidFill>
                          <a:effectLst/>
                        </a:rPr>
                        <a:t>écrits</a:t>
                      </a:r>
                      <a:endParaRPr lang="de-CH" sz="700" i="1" dirty="0">
                        <a:solidFill>
                          <a:schemeClr val="accent5">
                            <a:lumMod val="10000"/>
                          </a:schemeClr>
                        </a:solidFill>
                        <a:effectLst/>
                      </a:endParaRPr>
                    </a:p>
                  </a:txBody>
                  <a:tcPr marL="62198" marR="62198" marT="31099" marB="31099"/>
                </a:tc>
                <a:extLst>
                  <a:ext uri="{0D108BD9-81ED-4DB2-BD59-A6C34878D82A}">
                    <a16:rowId xmlns:a16="http://schemas.microsoft.com/office/drawing/2014/main" val="1370726752"/>
                  </a:ext>
                </a:extLst>
              </a:tr>
              <a:tr h="260594">
                <a:tc>
                  <a:txBody>
                    <a:bodyPr/>
                    <a:lstStyle/>
                    <a:p>
                      <a:r>
                        <a:rPr lang="de-CH" sz="800" b="1" dirty="0">
                          <a:solidFill>
                            <a:schemeClr val="accent5">
                              <a:lumMod val="25000"/>
                            </a:schemeClr>
                          </a:solidFill>
                          <a:effectLst>
                            <a:outerShdw blurRad="38100" dist="38100" dir="2700000" algn="tl">
                              <a:srgbClr val="000000">
                                <a:alpha val="43137"/>
                              </a:srgbClr>
                            </a:outerShdw>
                          </a:effectLst>
                        </a:rPr>
                        <a:t>AG</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CH" sz="800" dirty="0"/>
                        <a:t>6</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6</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GR</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4</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3</a:t>
                      </a:r>
                    </a:p>
                  </a:txBody>
                  <a:tcPr marL="62198" marR="62198" marT="31099" marB="31099"/>
                </a:tc>
                <a:tc>
                  <a:txBody>
                    <a:bodyPr/>
                    <a:lstStyle/>
                    <a:p>
                      <a:r>
                        <a:rPr lang="de-CH" sz="800" dirty="0"/>
                        <a:t>1</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SZ</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2</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dirty="0"/>
                        <a:t>-</a:t>
                      </a:r>
                    </a:p>
                  </a:txBody>
                  <a:tcPr marL="62198" marR="62198" marT="31099" marB="31099"/>
                </a:tc>
                <a:extLst>
                  <a:ext uri="{0D108BD9-81ED-4DB2-BD59-A6C34878D82A}">
                    <a16:rowId xmlns:a16="http://schemas.microsoft.com/office/drawing/2014/main" val="3026266999"/>
                  </a:ext>
                </a:extLst>
              </a:tr>
              <a:tr h="260594">
                <a:tc>
                  <a:txBody>
                    <a:bodyPr/>
                    <a:lstStyle/>
                    <a:p>
                      <a:r>
                        <a:rPr lang="de-CH" sz="800" b="1" dirty="0">
                          <a:solidFill>
                            <a:schemeClr val="accent5">
                              <a:lumMod val="25000"/>
                            </a:schemeClr>
                          </a:solidFill>
                          <a:effectLst>
                            <a:outerShdw blurRad="38100" dist="38100" dir="2700000" algn="tl">
                              <a:srgbClr val="000000">
                                <a:alpha val="43137"/>
                              </a:srgbClr>
                            </a:outerShdw>
                          </a:effectLst>
                        </a:rPr>
                        <a:t>AI</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CH" sz="800" dirty="0"/>
                        <a:t>2</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2</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6">
                              <a:lumMod val="75000"/>
                            </a:schemeClr>
                          </a:solidFill>
                          <a:effectLst>
                            <a:outerShdw blurRad="38100" dist="38100" dir="2700000" algn="tl">
                              <a:srgbClr val="000000">
                                <a:alpha val="43137"/>
                              </a:srgbClr>
                            </a:outerShdw>
                          </a:effectLst>
                        </a:rPr>
                        <a:t>JU</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a:t>3</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6">
                        <a:lumMod val="20000"/>
                        <a:lumOff val="80000"/>
                      </a:schemeClr>
                    </a:solidFill>
                  </a:tcPr>
                </a:tc>
                <a:tc>
                  <a:txBody>
                    <a:bodyPr/>
                    <a:lstStyle/>
                    <a:p>
                      <a:r>
                        <a:rPr lang="de-CH" sz="800"/>
                        <a:t>3</a:t>
                      </a:r>
                      <a:endParaRPr lang="de-CH" sz="800" dirty="0"/>
                    </a:p>
                  </a:txBody>
                  <a:tcPr marL="62198" marR="62198" marT="31099" marB="31099">
                    <a:solidFill>
                      <a:schemeClr val="accent6">
                        <a:lumMod val="20000"/>
                        <a:lumOff val="80000"/>
                      </a:schemeClr>
                    </a:solidFill>
                  </a:tcPr>
                </a:tc>
                <a:tc>
                  <a:txBody>
                    <a:bodyPr/>
                    <a:lstStyle/>
                    <a:p>
                      <a:r>
                        <a:rPr lang="de-CH" sz="800"/>
                        <a:t>-</a:t>
                      </a:r>
                      <a:endParaRPr lang="de-CH" sz="800" dirty="0"/>
                    </a:p>
                  </a:txBody>
                  <a:tcPr marL="62198" marR="62198" marT="31099" marB="31099">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b="1" dirty="0">
                          <a:solidFill>
                            <a:schemeClr val="accent6">
                              <a:lumMod val="75000"/>
                            </a:schemeClr>
                          </a:solidFill>
                          <a:effectLst>
                            <a:outerShdw blurRad="38100" dist="38100" dir="2700000" algn="tl">
                              <a:srgbClr val="000000">
                                <a:alpha val="43137"/>
                              </a:srgbClr>
                            </a:outerShdw>
                          </a:effectLst>
                        </a:rPr>
                        <a:t>TI</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2">
                        <a:lumMod val="20000"/>
                        <a:lumOff val="80000"/>
                      </a:schemeClr>
                    </a:solidFill>
                  </a:tcPr>
                </a:tc>
                <a:tc>
                  <a:txBody>
                    <a:bodyPr/>
                    <a:lstStyle/>
                    <a:p>
                      <a:r>
                        <a:rPr lang="de-CH" sz="800"/>
                        <a:t>5</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2">
                        <a:lumMod val="20000"/>
                        <a:lumOff val="80000"/>
                      </a:schemeClr>
                    </a:solidFill>
                  </a:tcPr>
                </a:tc>
                <a:tc>
                  <a:txBody>
                    <a:bodyPr/>
                    <a:lstStyle/>
                    <a:p>
                      <a:r>
                        <a:rPr lang="de-CH" sz="800"/>
                        <a:t>2</a:t>
                      </a:r>
                      <a:endParaRPr lang="de-CH" sz="800" dirty="0"/>
                    </a:p>
                  </a:txBody>
                  <a:tcPr marL="62198" marR="62198" marT="31099" marB="31099">
                    <a:solidFill>
                      <a:schemeClr val="accent2">
                        <a:lumMod val="20000"/>
                        <a:lumOff val="80000"/>
                      </a:schemeClr>
                    </a:solidFill>
                  </a:tcPr>
                </a:tc>
                <a:tc>
                  <a:txBody>
                    <a:bodyPr/>
                    <a:lstStyle/>
                    <a:p>
                      <a:r>
                        <a:rPr lang="de-CH" sz="800"/>
                        <a:t>-</a:t>
                      </a:r>
                      <a:endParaRPr lang="de-CH" sz="800" dirty="0"/>
                    </a:p>
                  </a:txBody>
                  <a:tcPr marL="62198" marR="62198" marT="31099" marB="31099">
                    <a:solidFill>
                      <a:schemeClr val="accent2">
                        <a:lumMod val="20000"/>
                        <a:lumOff val="80000"/>
                      </a:schemeClr>
                    </a:solidFill>
                  </a:tcPr>
                </a:tc>
                <a:extLst>
                  <a:ext uri="{0D108BD9-81ED-4DB2-BD59-A6C34878D82A}">
                    <a16:rowId xmlns:a16="http://schemas.microsoft.com/office/drawing/2014/main" val="907888401"/>
                  </a:ext>
                </a:extLst>
              </a:tr>
              <a:tr h="260594">
                <a:tc>
                  <a:txBody>
                    <a:bodyPr/>
                    <a:lstStyle/>
                    <a:p>
                      <a:r>
                        <a:rPr lang="de-CH" sz="800" b="1" dirty="0">
                          <a:solidFill>
                            <a:schemeClr val="accent5">
                              <a:lumMod val="25000"/>
                            </a:schemeClr>
                          </a:solidFill>
                          <a:effectLst>
                            <a:outerShdw blurRad="38100" dist="38100" dir="2700000" algn="tl">
                              <a:srgbClr val="000000">
                                <a:alpha val="43137"/>
                              </a:srgbClr>
                            </a:outerShdw>
                          </a:effectLst>
                        </a:rPr>
                        <a:t>AR</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3</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LU</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4</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4</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TG</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1</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dirty="0"/>
                        <a:t>-</a:t>
                      </a:r>
                    </a:p>
                  </a:txBody>
                  <a:tcPr marL="62198" marR="62198" marT="31099" marB="31099"/>
                </a:tc>
                <a:extLst>
                  <a:ext uri="{0D108BD9-81ED-4DB2-BD59-A6C34878D82A}">
                    <a16:rowId xmlns:a16="http://schemas.microsoft.com/office/drawing/2014/main" val="3559679640"/>
                  </a:ext>
                </a:extLst>
              </a:tr>
              <a:tr h="251353">
                <a:tc>
                  <a:txBody>
                    <a:bodyPr/>
                    <a:lstStyle/>
                    <a:p>
                      <a:r>
                        <a:rPr lang="de-CH" sz="800" b="1" dirty="0">
                          <a:solidFill>
                            <a:schemeClr val="accent5">
                              <a:lumMod val="25000"/>
                            </a:schemeClr>
                          </a:solidFill>
                          <a:effectLst>
                            <a:outerShdw blurRad="38100" dist="38100" dir="2700000" algn="tl">
                              <a:srgbClr val="000000">
                                <a:alpha val="43137"/>
                              </a:srgbClr>
                            </a:outerShdw>
                          </a:effectLst>
                        </a:rPr>
                        <a:t>BE</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2</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6">
                              <a:lumMod val="75000"/>
                            </a:schemeClr>
                          </a:solidFill>
                          <a:effectLst>
                            <a:outerShdw blurRad="38100" dist="38100" dir="2700000" algn="tl">
                              <a:srgbClr val="000000">
                                <a:alpha val="43137"/>
                              </a:srgbClr>
                            </a:outerShdw>
                          </a:effectLst>
                        </a:rPr>
                        <a:t>NE</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a:t>2</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6">
                        <a:lumMod val="20000"/>
                        <a:lumOff val="80000"/>
                      </a:schemeClr>
                    </a:solidFill>
                  </a:tcPr>
                </a:tc>
                <a:tc>
                  <a:txBody>
                    <a:bodyPr/>
                    <a:lstStyle/>
                    <a:p>
                      <a:r>
                        <a:rPr lang="de-CH" sz="800"/>
                        <a:t>1</a:t>
                      </a:r>
                      <a:endParaRPr lang="de-CH" sz="800" dirty="0"/>
                    </a:p>
                  </a:txBody>
                  <a:tcPr marL="62198" marR="62198" marT="31099" marB="31099">
                    <a:solidFill>
                      <a:schemeClr val="accent6">
                        <a:lumMod val="20000"/>
                        <a:lumOff val="80000"/>
                      </a:schemeClr>
                    </a:solidFill>
                  </a:tcPr>
                </a:tc>
                <a:tc>
                  <a:txBody>
                    <a:bodyPr/>
                    <a:lstStyle/>
                    <a:p>
                      <a:r>
                        <a:rPr lang="de-CH" sz="800"/>
                        <a:t>-</a:t>
                      </a:r>
                      <a:endParaRPr lang="de-CH" sz="800" dirty="0"/>
                    </a:p>
                  </a:txBody>
                  <a:tcPr marL="62198" marR="62198" marT="31099" marB="31099">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UR</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a:t>-</a:t>
                      </a:r>
                      <a:endParaRPr lang="de-CH" sz="800" dirty="0"/>
                    </a:p>
                  </a:txBody>
                  <a:tcPr marL="62198" marR="62198" marT="31099" marB="31099"/>
                </a:tc>
                <a:extLst>
                  <a:ext uri="{0D108BD9-81ED-4DB2-BD59-A6C34878D82A}">
                    <a16:rowId xmlns:a16="http://schemas.microsoft.com/office/drawing/2014/main" val="2497394594"/>
                  </a:ext>
                </a:extLst>
              </a:tr>
              <a:tr h="260594">
                <a:tc>
                  <a:txBody>
                    <a:bodyPr/>
                    <a:lstStyle/>
                    <a:p>
                      <a:r>
                        <a:rPr lang="de-CH" sz="800" b="1" dirty="0">
                          <a:solidFill>
                            <a:schemeClr val="accent5">
                              <a:lumMod val="25000"/>
                            </a:schemeClr>
                          </a:solidFill>
                          <a:effectLst>
                            <a:outerShdw blurRad="38100" dist="38100" dir="2700000" algn="tl">
                              <a:srgbClr val="000000">
                                <a:alpha val="43137"/>
                              </a:srgbClr>
                            </a:outerShdw>
                          </a:effectLst>
                        </a:rPr>
                        <a:t>BL</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NW</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2</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2</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6">
                              <a:lumMod val="75000"/>
                            </a:schemeClr>
                          </a:solidFill>
                          <a:effectLst>
                            <a:outerShdw blurRad="38100" dist="38100" dir="2700000" algn="tl">
                              <a:srgbClr val="000000">
                                <a:alpha val="43137"/>
                              </a:srgbClr>
                            </a:outerShdw>
                          </a:effectLst>
                        </a:rPr>
                        <a:t>VD</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2">
                        <a:lumMod val="20000"/>
                        <a:lumOff val="80000"/>
                      </a:schemeClr>
                    </a:solidFill>
                  </a:tcPr>
                </a:tc>
                <a:tc>
                  <a:txBody>
                    <a:bodyPr/>
                    <a:lstStyle/>
                    <a:p>
                      <a:r>
                        <a:rPr lang="de-CH" sz="800"/>
                        <a:t>1</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2">
                        <a:lumMod val="20000"/>
                        <a:lumOff val="80000"/>
                      </a:schemeClr>
                    </a:solidFill>
                  </a:tcPr>
                </a:tc>
                <a:tc>
                  <a:txBody>
                    <a:bodyPr/>
                    <a:lstStyle/>
                    <a:p>
                      <a:r>
                        <a:rPr lang="de-CH" sz="800"/>
                        <a:t>1</a:t>
                      </a:r>
                      <a:endParaRPr lang="de-CH" sz="800" dirty="0"/>
                    </a:p>
                  </a:txBody>
                  <a:tcPr marL="62198" marR="62198" marT="31099" marB="31099">
                    <a:solidFill>
                      <a:schemeClr val="accent2">
                        <a:lumMod val="20000"/>
                        <a:lumOff val="80000"/>
                      </a:schemeClr>
                    </a:solidFill>
                  </a:tcPr>
                </a:tc>
                <a:tc>
                  <a:txBody>
                    <a:bodyPr/>
                    <a:lstStyle/>
                    <a:p>
                      <a:r>
                        <a:rPr lang="de-CH" sz="800"/>
                        <a:t>-</a:t>
                      </a:r>
                      <a:endParaRPr lang="de-CH" sz="800" dirty="0"/>
                    </a:p>
                  </a:txBody>
                  <a:tcPr marL="62198" marR="62198" marT="31099" marB="31099">
                    <a:solidFill>
                      <a:schemeClr val="accent2">
                        <a:lumMod val="20000"/>
                        <a:lumOff val="80000"/>
                      </a:schemeClr>
                    </a:solidFill>
                  </a:tcPr>
                </a:tc>
                <a:extLst>
                  <a:ext uri="{0D108BD9-81ED-4DB2-BD59-A6C34878D82A}">
                    <a16:rowId xmlns:a16="http://schemas.microsoft.com/office/drawing/2014/main" val="3198469252"/>
                  </a:ext>
                </a:extLst>
              </a:tr>
              <a:tr h="260594">
                <a:tc>
                  <a:txBody>
                    <a:bodyPr/>
                    <a:lstStyle/>
                    <a:p>
                      <a:r>
                        <a:rPr lang="de-CH" sz="800" b="1" dirty="0">
                          <a:solidFill>
                            <a:schemeClr val="accent5">
                              <a:lumMod val="25000"/>
                            </a:schemeClr>
                          </a:solidFill>
                          <a:effectLst>
                            <a:outerShdw blurRad="38100" dist="38100" dir="2700000" algn="tl">
                              <a:srgbClr val="000000">
                                <a:alpha val="43137"/>
                              </a:srgbClr>
                            </a:outerShdw>
                          </a:effectLst>
                        </a:rPr>
                        <a:t>BS</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CH" sz="800" dirty="0"/>
                        <a:t>2</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OW</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1</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3</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6">
                              <a:lumMod val="75000"/>
                            </a:schemeClr>
                          </a:solidFill>
                          <a:effectLst>
                            <a:outerShdw blurRad="38100" dist="38100" dir="2700000" algn="tl">
                              <a:srgbClr val="000000">
                                <a:alpha val="43137"/>
                              </a:srgbClr>
                            </a:outerShdw>
                          </a:effectLst>
                        </a:rPr>
                        <a:t>VS</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a:t>2</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6">
                        <a:lumMod val="20000"/>
                        <a:lumOff val="80000"/>
                      </a:schemeClr>
                    </a:solidFill>
                  </a:tcPr>
                </a:tc>
                <a:tc>
                  <a:txBody>
                    <a:bodyPr/>
                    <a:lstStyle/>
                    <a:p>
                      <a:r>
                        <a:rPr lang="de-CH" sz="800"/>
                        <a:t>3</a:t>
                      </a:r>
                      <a:endParaRPr lang="de-CH" sz="800" dirty="0"/>
                    </a:p>
                  </a:txBody>
                  <a:tcPr marL="62198" marR="62198" marT="31099" marB="31099">
                    <a:solidFill>
                      <a:schemeClr val="accent6">
                        <a:lumMod val="20000"/>
                        <a:lumOff val="80000"/>
                      </a:schemeClr>
                    </a:solidFill>
                  </a:tcPr>
                </a:tc>
                <a:tc>
                  <a:txBody>
                    <a:bodyPr/>
                    <a:lstStyle/>
                    <a:p>
                      <a:r>
                        <a:rPr lang="de-CH" sz="800"/>
                        <a:t>-</a:t>
                      </a:r>
                      <a:endParaRPr lang="de-CH" sz="800" dirty="0"/>
                    </a:p>
                  </a:txBody>
                  <a:tcPr marL="62198" marR="62198" marT="31099" marB="31099">
                    <a:solidFill>
                      <a:schemeClr val="accent6">
                        <a:lumMod val="20000"/>
                        <a:lumOff val="80000"/>
                      </a:schemeClr>
                    </a:solidFill>
                  </a:tcPr>
                </a:tc>
                <a:extLst>
                  <a:ext uri="{0D108BD9-81ED-4DB2-BD59-A6C34878D82A}">
                    <a16:rowId xmlns:a16="http://schemas.microsoft.com/office/drawing/2014/main" val="2217817385"/>
                  </a:ext>
                </a:extLst>
              </a:tr>
              <a:tr h="260594">
                <a:tc>
                  <a:txBody>
                    <a:bodyPr/>
                    <a:lstStyle/>
                    <a:p>
                      <a:r>
                        <a:rPr lang="de-CH" sz="800" b="1" dirty="0">
                          <a:solidFill>
                            <a:schemeClr val="accent6">
                              <a:lumMod val="75000"/>
                            </a:schemeClr>
                          </a:solidFill>
                          <a:effectLst>
                            <a:outerShdw blurRad="38100" dist="38100" dir="2700000" algn="tl">
                              <a:srgbClr val="000000">
                                <a:alpha val="43137"/>
                              </a:srgbClr>
                            </a:outerShdw>
                          </a:effectLst>
                        </a:rPr>
                        <a:t>FR</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de-CH" sz="800"/>
                        <a:t>2</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2">
                        <a:lumMod val="20000"/>
                        <a:lumOff val="80000"/>
                      </a:schemeClr>
                    </a:solidFill>
                  </a:tcPr>
                </a:tc>
                <a:tc>
                  <a:txBody>
                    <a:bodyPr/>
                    <a:lstStyle/>
                    <a:p>
                      <a:r>
                        <a:rPr lang="de-CH" sz="800"/>
                        <a:t>2</a:t>
                      </a:r>
                      <a:endParaRPr lang="de-CH" sz="800" dirty="0"/>
                    </a:p>
                  </a:txBody>
                  <a:tcPr marL="62198" marR="62198" marT="31099" marB="31099">
                    <a:solidFill>
                      <a:schemeClr val="accent2">
                        <a:lumMod val="20000"/>
                        <a:lumOff val="80000"/>
                      </a:schemeClr>
                    </a:solidFill>
                  </a:tcPr>
                </a:tc>
                <a:tc>
                  <a:txBody>
                    <a:bodyPr/>
                    <a:lstStyle/>
                    <a:p>
                      <a:r>
                        <a:rPr lang="de-CH" sz="800"/>
                        <a:t>-</a:t>
                      </a:r>
                      <a:endParaRPr lang="de-CH" sz="800" dirty="0"/>
                    </a:p>
                  </a:txBody>
                  <a:tcPr marL="62198" marR="62198" marT="31099" marB="31099">
                    <a:lnR w="12700" cap="flat" cmpd="sng" algn="ctr">
                      <a:solidFill>
                        <a:schemeClr val="tx1"/>
                      </a:solidFill>
                      <a:prstDash val="sysDot"/>
                      <a:round/>
                      <a:headEnd type="none" w="med" len="med"/>
                      <a:tailEnd type="none" w="med" len="med"/>
                    </a:lnR>
                    <a:solidFill>
                      <a:schemeClr val="accent2">
                        <a:lumMod val="20000"/>
                        <a:lumOff val="80000"/>
                      </a:schemeClr>
                    </a:solidFill>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SG</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2</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ZG</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1</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2</a:t>
                      </a:r>
                    </a:p>
                  </a:txBody>
                  <a:tcPr marL="62198" marR="62198" marT="31099" marB="31099"/>
                </a:tc>
                <a:tc>
                  <a:txBody>
                    <a:bodyPr/>
                    <a:lstStyle/>
                    <a:p>
                      <a:r>
                        <a:rPr lang="de-CH" sz="1200" dirty="0"/>
                        <a:t>-</a:t>
                      </a:r>
                    </a:p>
                  </a:txBody>
                  <a:tcPr marL="62198" marR="62198" marT="31099" marB="31099"/>
                </a:tc>
                <a:extLst>
                  <a:ext uri="{0D108BD9-81ED-4DB2-BD59-A6C34878D82A}">
                    <a16:rowId xmlns:a16="http://schemas.microsoft.com/office/drawing/2014/main" val="973645080"/>
                  </a:ext>
                </a:extLst>
              </a:tr>
              <a:tr h="260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b="1" dirty="0">
                          <a:solidFill>
                            <a:schemeClr val="accent6">
                              <a:lumMod val="75000"/>
                            </a:schemeClr>
                          </a:solidFill>
                          <a:effectLst>
                            <a:outerShdw blurRad="38100" dist="38100" dir="2700000" algn="tl">
                              <a:srgbClr val="000000">
                                <a:alpha val="43137"/>
                              </a:srgbClr>
                            </a:outerShdw>
                          </a:effectLst>
                        </a:rPr>
                        <a:t>GE</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a:t>2</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a:t>1</a:t>
                      </a:r>
                      <a:endParaRPr lang="de-CH" sz="800" dirty="0"/>
                    </a:p>
                  </a:txBody>
                  <a:tcPr marL="62198" marR="62198" marT="31099" marB="31099">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a:t>-</a:t>
                      </a:r>
                      <a:endParaRPr lang="de-CH" sz="800" dirty="0"/>
                    </a:p>
                  </a:txBody>
                  <a:tcPr marL="62198" marR="62198" marT="31099" marB="31099">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SH</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5</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5</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ZH</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1</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dirty="0"/>
                        <a:t>1</a:t>
                      </a:r>
                    </a:p>
                  </a:txBody>
                  <a:tcPr marL="62198" marR="62198" marT="31099" marB="31099"/>
                </a:tc>
                <a:extLst>
                  <a:ext uri="{0D108BD9-81ED-4DB2-BD59-A6C34878D82A}">
                    <a16:rowId xmlns:a16="http://schemas.microsoft.com/office/drawing/2014/main" val="1657755292"/>
                  </a:ext>
                </a:extLst>
              </a:tr>
              <a:tr h="260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b="1" dirty="0">
                          <a:solidFill>
                            <a:schemeClr val="accent5">
                              <a:lumMod val="25000"/>
                            </a:schemeClr>
                          </a:solidFill>
                          <a:effectLst>
                            <a:outerShdw blurRad="38100" dist="38100" dir="2700000" algn="tl">
                              <a:srgbClr val="000000">
                                <a:alpha val="43137"/>
                              </a:srgbClr>
                            </a:outerShdw>
                          </a:effectLst>
                        </a:rPr>
                        <a:t>GL</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dirty="0"/>
                        <a:t>4</a:t>
                      </a:r>
                    </a:p>
                  </a:txBody>
                  <a:tcPr marL="62198" marR="62198" marT="31099" marB="310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SO</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3</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endParaRPr lang="de-CH" sz="800" dirty="0"/>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lang="de-CH" sz="800" dirty="0"/>
                    </a:p>
                  </a:txBody>
                  <a:tcPr marL="62198" marR="62198" marT="31099" marB="31099">
                    <a:lnL w="12700" cap="flat" cmpd="sng" algn="ctr">
                      <a:solidFill>
                        <a:schemeClr val="tx1"/>
                      </a:solidFill>
                      <a:prstDash val="sysDot"/>
                      <a:round/>
                      <a:headEnd type="none" w="med" len="med"/>
                      <a:tailEnd type="none" w="med" len="med"/>
                    </a:lnL>
                  </a:tcPr>
                </a:tc>
                <a:tc>
                  <a:txBody>
                    <a:bodyPr/>
                    <a:lstStyle/>
                    <a:p>
                      <a:endParaRPr lang="de-CH" sz="800" dirty="0"/>
                    </a:p>
                  </a:txBody>
                  <a:tcPr marL="62198" marR="62198" marT="31099" marB="31099"/>
                </a:tc>
                <a:tc>
                  <a:txBody>
                    <a:bodyPr/>
                    <a:lstStyle/>
                    <a:p>
                      <a:endParaRPr lang="de-CH" sz="800" dirty="0"/>
                    </a:p>
                  </a:txBody>
                  <a:tcPr marL="62198" marR="62198" marT="31099" marB="31099"/>
                </a:tc>
                <a:extLst>
                  <a:ext uri="{0D108BD9-81ED-4DB2-BD59-A6C34878D82A}">
                    <a16:rowId xmlns:a16="http://schemas.microsoft.com/office/drawing/2014/main" val="1272441158"/>
                  </a:ext>
                </a:extLst>
              </a:tr>
            </a:tbl>
          </a:graphicData>
        </a:graphic>
      </p:graphicFrame>
      <p:sp>
        <p:nvSpPr>
          <p:cNvPr id="11" name="Textfeld 10">
            <a:extLst>
              <a:ext uri="{FF2B5EF4-FFF2-40B4-BE49-F238E27FC236}">
                <a16:creationId xmlns:a16="http://schemas.microsoft.com/office/drawing/2014/main" id="{E2CD0646-35DB-0445-7EB1-4641344F6A41}"/>
              </a:ext>
            </a:extLst>
          </p:cNvPr>
          <p:cNvSpPr txBox="1"/>
          <p:nvPr/>
        </p:nvSpPr>
        <p:spPr>
          <a:xfrm>
            <a:off x="614711" y="5773647"/>
            <a:ext cx="7865024" cy="369332"/>
          </a:xfrm>
          <a:prstGeom prst="rect">
            <a:avLst/>
          </a:prstGeom>
          <a:noFill/>
        </p:spPr>
        <p:txBody>
          <a:bodyPr wrap="square">
            <a:spAutoFit/>
          </a:bodyPr>
          <a:lstStyle/>
          <a:p>
            <a:pPr marL="233241" indent="-233241">
              <a:buFont typeface="Wingdings" panose="05000000000000000000" pitchFamily="2" charset="2"/>
              <a:buChar char="à"/>
            </a:pPr>
            <a:r>
              <a:rPr lang="de-CH" b="1" dirty="0">
                <a:solidFill>
                  <a:schemeClr val="accent5">
                    <a:lumMod val="25000"/>
                  </a:schemeClr>
                </a:solidFill>
                <a:sym typeface="Wingdings" panose="05000000000000000000" pitchFamily="2" charset="2"/>
              </a:rPr>
              <a:t>Total</a:t>
            </a:r>
            <a:r>
              <a:rPr lang="de-CH" b="1" dirty="0">
                <a:sym typeface="Wingdings" panose="05000000000000000000" pitchFamily="2" charset="2"/>
              </a:rPr>
              <a:t>:</a:t>
            </a:r>
            <a:r>
              <a:rPr lang="de-CH" dirty="0">
                <a:sym typeface="Wingdings" panose="05000000000000000000" pitchFamily="2" charset="2"/>
              </a:rPr>
              <a:t> </a:t>
            </a:r>
            <a:r>
              <a:rPr lang="de-CH" b="1" dirty="0">
                <a:solidFill>
                  <a:schemeClr val="accent1">
                    <a:lumMod val="25000"/>
                  </a:schemeClr>
                </a:solidFill>
                <a:sym typeface="Wingdings" panose="05000000000000000000" pitchFamily="2" charset="2"/>
              </a:rPr>
              <a:t>34</a:t>
            </a:r>
            <a:r>
              <a:rPr lang="de-CH" dirty="0">
                <a:solidFill>
                  <a:schemeClr val="accent5">
                    <a:lumMod val="25000"/>
                  </a:schemeClr>
                </a:solidFill>
                <a:sym typeface="Wingdings" panose="05000000000000000000" pitchFamily="2" charset="2"/>
              </a:rPr>
              <a:t> Interviews mit</a:t>
            </a:r>
            <a:r>
              <a:rPr lang="de-CH" sz="952" b="1" dirty="0">
                <a:solidFill>
                  <a:schemeClr val="accent5">
                    <a:lumMod val="25000"/>
                  </a:schemeClr>
                </a:solidFill>
                <a:sym typeface="Wingdings" panose="05000000000000000000" pitchFamily="2" charset="2"/>
              </a:rPr>
              <a:t> </a:t>
            </a:r>
            <a:r>
              <a:rPr lang="de-CH" b="1" dirty="0">
                <a:solidFill>
                  <a:schemeClr val="accent5">
                    <a:lumMod val="25000"/>
                  </a:schemeClr>
                </a:solidFill>
                <a:sym typeface="Wingdings" panose="05000000000000000000" pitchFamily="2" charset="2"/>
              </a:rPr>
              <a:t>66 </a:t>
            </a:r>
            <a:r>
              <a:rPr lang="de-CH" dirty="0">
                <a:solidFill>
                  <a:schemeClr val="accent5">
                    <a:lumMod val="25000"/>
                  </a:schemeClr>
                </a:solidFill>
                <a:sym typeface="Wingdings" panose="05000000000000000000" pitchFamily="2" charset="2"/>
              </a:rPr>
              <a:t>Personen / </a:t>
            </a:r>
            <a:r>
              <a:rPr lang="de-CH" b="1" dirty="0">
                <a:solidFill>
                  <a:schemeClr val="accent5">
                    <a:lumMod val="25000"/>
                  </a:schemeClr>
                </a:solidFill>
                <a:sym typeface="Wingdings" panose="05000000000000000000" pitchFamily="2" charset="2"/>
              </a:rPr>
              <a:t>34</a:t>
            </a:r>
            <a:r>
              <a:rPr lang="de-CH" dirty="0">
                <a:solidFill>
                  <a:schemeClr val="accent5">
                    <a:lumMod val="25000"/>
                  </a:schemeClr>
                </a:solidFill>
                <a:sym typeface="Wingdings" panose="05000000000000000000" pitchFamily="2" charset="2"/>
              </a:rPr>
              <a:t> </a:t>
            </a:r>
            <a:r>
              <a:rPr lang="de-CH" dirty="0" err="1">
                <a:solidFill>
                  <a:schemeClr val="accent5">
                    <a:lumMod val="25000"/>
                  </a:schemeClr>
                </a:solidFill>
                <a:sym typeface="Wingdings" panose="05000000000000000000" pitchFamily="2" charset="2"/>
              </a:rPr>
              <a:t>entretiens</a:t>
            </a:r>
            <a:r>
              <a:rPr lang="de-CH" dirty="0">
                <a:solidFill>
                  <a:schemeClr val="accent5">
                    <a:lumMod val="25000"/>
                  </a:schemeClr>
                </a:solidFill>
                <a:sym typeface="Wingdings" panose="05000000000000000000" pitchFamily="2" charset="2"/>
              </a:rPr>
              <a:t> </a:t>
            </a:r>
            <a:r>
              <a:rPr lang="de-CH" dirty="0" err="1">
                <a:solidFill>
                  <a:schemeClr val="accent5">
                    <a:lumMod val="25000"/>
                  </a:schemeClr>
                </a:solidFill>
                <a:sym typeface="Wingdings" panose="05000000000000000000" pitchFamily="2" charset="2"/>
              </a:rPr>
              <a:t>avec</a:t>
            </a:r>
            <a:r>
              <a:rPr lang="de-CH" dirty="0">
                <a:solidFill>
                  <a:schemeClr val="accent5">
                    <a:lumMod val="25000"/>
                  </a:schemeClr>
                </a:solidFill>
                <a:sym typeface="Wingdings" panose="05000000000000000000" pitchFamily="2" charset="2"/>
              </a:rPr>
              <a:t> </a:t>
            </a:r>
            <a:r>
              <a:rPr lang="de-CH" b="1" dirty="0">
                <a:solidFill>
                  <a:schemeClr val="accent5">
                    <a:lumMod val="25000"/>
                  </a:schemeClr>
                </a:solidFill>
                <a:sym typeface="Wingdings" panose="05000000000000000000" pitchFamily="2" charset="2"/>
              </a:rPr>
              <a:t>66</a:t>
            </a:r>
            <a:r>
              <a:rPr lang="de-CH" dirty="0">
                <a:solidFill>
                  <a:schemeClr val="accent5">
                    <a:lumMod val="25000"/>
                  </a:schemeClr>
                </a:solidFill>
                <a:sym typeface="Wingdings" panose="05000000000000000000" pitchFamily="2" charset="2"/>
              </a:rPr>
              <a:t> </a:t>
            </a:r>
            <a:r>
              <a:rPr lang="de-CH" dirty="0" err="1">
                <a:solidFill>
                  <a:schemeClr val="accent5">
                    <a:lumMod val="25000"/>
                  </a:schemeClr>
                </a:solidFill>
                <a:sym typeface="Wingdings" panose="05000000000000000000" pitchFamily="2" charset="2"/>
              </a:rPr>
              <a:t>personnes</a:t>
            </a:r>
            <a:endParaRPr lang="de-CH" dirty="0">
              <a:solidFill>
                <a:schemeClr val="accent5">
                  <a:lumMod val="25000"/>
                </a:schemeClr>
              </a:solidFill>
              <a:sym typeface="Wingdings" panose="05000000000000000000" pitchFamily="2" charset="2"/>
            </a:endParaRPr>
          </a:p>
        </p:txBody>
      </p:sp>
    </p:spTree>
    <p:extLst>
      <p:ext uri="{BB962C8B-B14F-4D97-AF65-F5344CB8AC3E}">
        <p14:creationId xmlns:p14="http://schemas.microsoft.com/office/powerpoint/2010/main" val="117387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84D1CD9-7AE2-61B5-4667-B49823DA042E}"/>
              </a:ext>
            </a:extLst>
          </p:cNvPr>
          <p:cNvSpPr>
            <a:spLocks noGrp="1"/>
          </p:cNvSpPr>
          <p:nvPr>
            <p:ph type="dt" sz="half" idx="10"/>
          </p:nvPr>
        </p:nvSpPr>
        <p:spPr/>
        <p:txBody>
          <a:bodyPr/>
          <a:lstStyle/>
          <a:p>
            <a:pPr eaLnBrk="1" hangingPunct="1"/>
            <a:fld id="{5E48492E-72D1-4785-9351-8AE1E40FBA2D}" type="datetime1">
              <a:rPr lang="de-CH">
                <a:solidFill>
                  <a:srgbClr val="000000"/>
                </a:solidFill>
                <a:latin typeface="Arial" charset="0"/>
              </a:rPr>
              <a:pPr eaLnBrk="1" hangingPunct="1"/>
              <a:t>14.08.2023</a:t>
            </a:fld>
            <a:endParaRPr lang="de-CH">
              <a:solidFill>
                <a:srgbClr val="000000"/>
              </a:solidFill>
              <a:latin typeface="Arial" charset="0"/>
            </a:endParaRPr>
          </a:p>
        </p:txBody>
      </p:sp>
      <p:sp>
        <p:nvSpPr>
          <p:cNvPr id="3" name="Foliennummernplatzhalter 2">
            <a:extLst>
              <a:ext uri="{FF2B5EF4-FFF2-40B4-BE49-F238E27FC236}">
                <a16:creationId xmlns:a16="http://schemas.microsoft.com/office/drawing/2014/main" id="{09E2E25D-2F5C-7904-1971-493C4DA721D6}"/>
              </a:ext>
            </a:extLst>
          </p:cNvPr>
          <p:cNvSpPr>
            <a:spLocks noGrp="1"/>
          </p:cNvSpPr>
          <p:nvPr>
            <p:ph type="sldNum" sz="quarter" idx="12"/>
          </p:nvPr>
        </p:nvSpPr>
        <p:spPr/>
        <p:txBody>
          <a:bodyPr/>
          <a:lstStyle/>
          <a:p>
            <a:pPr algn="r" eaLnBrk="1" hangingPunct="1"/>
            <a:fld id="{351188DD-6605-4EF4-9E67-B567F731CE68}" type="slidenum">
              <a:rPr lang="de-CH">
                <a:solidFill>
                  <a:srgbClr val="000000"/>
                </a:solidFill>
                <a:latin typeface="Arial" charset="0"/>
              </a:rPr>
              <a:pPr algn="r" eaLnBrk="1" hangingPunct="1"/>
              <a:t>22</a:t>
            </a:fld>
            <a:endParaRPr lang="de-CH">
              <a:solidFill>
                <a:srgbClr val="000000"/>
              </a:solidFill>
              <a:latin typeface="Arial" charset="0"/>
            </a:endParaRPr>
          </a:p>
        </p:txBody>
      </p:sp>
      <p:graphicFrame>
        <p:nvGraphicFramePr>
          <p:cNvPr id="8" name="Diagramm 7">
            <a:extLst>
              <a:ext uri="{FF2B5EF4-FFF2-40B4-BE49-F238E27FC236}">
                <a16:creationId xmlns:a16="http://schemas.microsoft.com/office/drawing/2014/main" id="{8668FF28-2246-4E8E-BCFA-EFEC8F744888}"/>
              </a:ext>
            </a:extLst>
          </p:cNvPr>
          <p:cNvGraphicFramePr/>
          <p:nvPr>
            <p:extLst>
              <p:ext uri="{D42A27DB-BD31-4B8C-83A1-F6EECF244321}">
                <p14:modId xmlns:p14="http://schemas.microsoft.com/office/powerpoint/2010/main" val="2488682370"/>
              </p:ext>
            </p:extLst>
          </p:nvPr>
        </p:nvGraphicFramePr>
        <p:xfrm>
          <a:off x="362823" y="1268760"/>
          <a:ext cx="858104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41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6DDBB11-953A-94F5-A04E-F11B1967A88C}"/>
              </a:ext>
            </a:extLst>
          </p:cNvPr>
          <p:cNvSpPr>
            <a:spLocks noGrp="1"/>
          </p:cNvSpPr>
          <p:nvPr>
            <p:ph type="sldNum" sz="quarter" idx="12"/>
          </p:nvPr>
        </p:nvSpPr>
        <p:spPr/>
        <p:txBody>
          <a:bodyPr/>
          <a:lstStyle/>
          <a:p>
            <a:fld id="{351188DD-6605-4EF4-9E67-B567F731CE68}" type="slidenum">
              <a:rPr lang="de-CH" smtClean="0">
                <a:solidFill>
                  <a:srgbClr val="000000"/>
                </a:solidFill>
              </a:rPr>
              <a:pPr/>
              <a:t>23</a:t>
            </a:fld>
            <a:endParaRPr lang="de-CH">
              <a:solidFill>
                <a:srgbClr val="000000"/>
              </a:solidFill>
            </a:endParaRPr>
          </a:p>
        </p:txBody>
      </p:sp>
      <p:sp>
        <p:nvSpPr>
          <p:cNvPr id="5" name="Titel 4">
            <a:extLst>
              <a:ext uri="{FF2B5EF4-FFF2-40B4-BE49-F238E27FC236}">
                <a16:creationId xmlns:a16="http://schemas.microsoft.com/office/drawing/2014/main" id="{E1AFC27C-6436-26B5-77EE-00EA54C050F1}"/>
              </a:ext>
            </a:extLst>
          </p:cNvPr>
          <p:cNvSpPr>
            <a:spLocks noGrp="1"/>
          </p:cNvSpPr>
          <p:nvPr>
            <p:ph type="title"/>
          </p:nvPr>
        </p:nvSpPr>
        <p:spPr/>
        <p:txBody>
          <a:bodyPr/>
          <a:lstStyle/>
          <a:p>
            <a:r>
              <a:rPr lang="fr-FR" sz="1800" dirty="0" err="1"/>
              <a:t>Interkantonale</a:t>
            </a:r>
            <a:r>
              <a:rPr lang="fr-FR" sz="1800" dirty="0"/>
              <a:t>, nationale &amp; internationale </a:t>
            </a:r>
            <a:r>
              <a:rPr lang="fr-FR" sz="1800" dirty="0" err="1"/>
              <a:t>Ebene</a:t>
            </a:r>
            <a:r>
              <a:rPr lang="fr-FR" sz="1800" dirty="0"/>
              <a:t> / </a:t>
            </a:r>
            <a:br>
              <a:rPr lang="fr-FR" sz="1800" dirty="0"/>
            </a:br>
            <a:r>
              <a:rPr lang="fr-FR" sz="1800" dirty="0"/>
              <a:t>Niveaux intercantonal, national &amp; international</a:t>
            </a:r>
            <a:endParaRPr lang="de-CH" sz="1800" dirty="0"/>
          </a:p>
        </p:txBody>
      </p:sp>
      <p:sp>
        <p:nvSpPr>
          <p:cNvPr id="6" name="Textplatzhalter 5">
            <a:extLst>
              <a:ext uri="{FF2B5EF4-FFF2-40B4-BE49-F238E27FC236}">
                <a16:creationId xmlns:a16="http://schemas.microsoft.com/office/drawing/2014/main" id="{97D4AD68-D401-2DF0-B83A-A23DF5F3C884}"/>
              </a:ext>
            </a:extLst>
          </p:cNvPr>
          <p:cNvSpPr>
            <a:spLocks noGrp="1"/>
          </p:cNvSpPr>
          <p:nvPr>
            <p:ph type="body" idx="1"/>
          </p:nvPr>
        </p:nvSpPr>
        <p:spPr>
          <a:xfrm>
            <a:off x="629872" y="2223682"/>
            <a:ext cx="7878826" cy="3261209"/>
          </a:xfrm>
        </p:spPr>
        <p:txBody>
          <a:bodyPr/>
          <a:lstStyle/>
          <a:p>
            <a:r>
              <a:rPr lang="de-CH" sz="1600" dirty="0"/>
              <a:t>Schlüsselpersonen/-organisationen / </a:t>
            </a:r>
            <a:r>
              <a:rPr lang="de-CH" sz="1600" dirty="0" err="1"/>
              <a:t>Personnes</a:t>
            </a:r>
            <a:r>
              <a:rPr lang="de-CH" sz="1600" dirty="0"/>
              <a:t>/</a:t>
            </a:r>
            <a:r>
              <a:rPr lang="de-CH" sz="1600" dirty="0" err="1"/>
              <a:t>institutions</a:t>
            </a:r>
            <a:r>
              <a:rPr lang="de-CH" sz="1600" dirty="0"/>
              <a:t> </a:t>
            </a:r>
            <a:r>
              <a:rPr lang="de-CH" sz="1600" dirty="0" err="1"/>
              <a:t>clés</a:t>
            </a:r>
            <a:endParaRPr lang="de-CH" sz="1600" dirty="0"/>
          </a:p>
          <a:p>
            <a:pPr marL="490237" indent="-233241">
              <a:spcBef>
                <a:spcPts val="0"/>
              </a:spcBef>
              <a:buFont typeface="Wingdings" panose="05000000000000000000" pitchFamily="2" charset="2"/>
              <a:buChar char="Ø"/>
            </a:pPr>
            <a:r>
              <a:rPr lang="de-CH" sz="1600" dirty="0">
                <a:sym typeface="Wingdings" panose="05000000000000000000" pitchFamily="2" charset="2"/>
              </a:rPr>
              <a:t>YOUVITA</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BJ</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GDK</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KOKES</a:t>
            </a:r>
            <a:endParaRPr lang="de-CH" sz="1600" dirty="0"/>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SODK</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EDK</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KKJPD</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BFS, </a:t>
            </a:r>
            <a:r>
              <a:rPr lang="de-CH" sz="1600" dirty="0"/>
              <a:t>Jugendstrafvollzugsstatistik</a:t>
            </a:r>
            <a:endParaRPr lang="de-CH" sz="1600" dirty="0">
              <a:sym typeface="Wingdings" panose="05000000000000000000" pitchFamily="2" charset="2"/>
            </a:endParaRP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BFS, Sozialhilfeempfängerstatistik</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BFS, </a:t>
            </a:r>
            <a:r>
              <a:rPr lang="de-CH" sz="1600" dirty="0"/>
              <a:t>Statistik der Lernenden</a:t>
            </a:r>
            <a:endParaRPr lang="de-CH" sz="1600" dirty="0">
              <a:sym typeface="Wingdings" panose="05000000000000000000" pitchFamily="2" charset="2"/>
            </a:endParaRP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BFS, Statistik der sozialmedizinischen Institutionen</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Canadian Child </a:t>
            </a:r>
            <a:r>
              <a:rPr lang="de-CH" sz="1600" dirty="0" err="1">
                <a:sym typeface="Wingdings" panose="05000000000000000000" pitchFamily="2" charset="2"/>
              </a:rPr>
              <a:t>Welfare</a:t>
            </a:r>
            <a:r>
              <a:rPr lang="de-CH" sz="1600" dirty="0">
                <a:sym typeface="Wingdings" panose="05000000000000000000" pitchFamily="2" charset="2"/>
              </a:rPr>
              <a:t> Research Portal</a:t>
            </a:r>
          </a:p>
          <a:p>
            <a:pPr marL="252677" defTabSz="242959">
              <a:spcBef>
                <a:spcPts val="0"/>
              </a:spcBef>
            </a:pPr>
            <a:r>
              <a:rPr lang="de-CH" sz="1600" b="1" dirty="0">
                <a:solidFill>
                  <a:schemeClr val="accent5">
                    <a:lumMod val="25000"/>
                  </a:schemeClr>
                </a:solidFill>
                <a:sym typeface="Wingdings" panose="05000000000000000000" pitchFamily="2" charset="2"/>
              </a:rPr>
              <a:t> Total</a:t>
            </a:r>
            <a:r>
              <a:rPr lang="de-CH" sz="1600" b="1" dirty="0">
                <a:sym typeface="Wingdings" panose="05000000000000000000" pitchFamily="2" charset="2"/>
              </a:rPr>
              <a:t>:</a:t>
            </a:r>
            <a:r>
              <a:rPr lang="de-CH" sz="1600" dirty="0">
                <a:sym typeface="Wingdings" panose="05000000000000000000" pitchFamily="2" charset="2"/>
              </a:rPr>
              <a:t> 13 Schlüsselpersonen / 13 </a:t>
            </a:r>
            <a:r>
              <a:rPr lang="de-CH" sz="1600" dirty="0" err="1">
                <a:sym typeface="Wingdings" panose="05000000000000000000" pitchFamily="2" charset="2"/>
              </a:rPr>
              <a:t>personnes</a:t>
            </a:r>
            <a:r>
              <a:rPr lang="de-CH" sz="1600" dirty="0">
                <a:sym typeface="Wingdings" panose="05000000000000000000" pitchFamily="2" charset="2"/>
              </a:rPr>
              <a:t> </a:t>
            </a:r>
            <a:r>
              <a:rPr lang="de-CH" sz="1600" dirty="0" err="1">
                <a:sym typeface="Wingdings" panose="05000000000000000000" pitchFamily="2" charset="2"/>
              </a:rPr>
              <a:t>clés</a:t>
            </a:r>
            <a:endParaRPr lang="de-CH" sz="1600" dirty="0">
              <a:sym typeface="Wingdings" panose="05000000000000000000" pitchFamily="2" charset="2"/>
            </a:endParaRPr>
          </a:p>
        </p:txBody>
      </p:sp>
    </p:spTree>
    <p:extLst>
      <p:ext uri="{BB962C8B-B14F-4D97-AF65-F5344CB8AC3E}">
        <p14:creationId xmlns:p14="http://schemas.microsoft.com/office/powerpoint/2010/main" val="19074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fade">
                                      <p:cBhvr>
                                        <p:cTn id="39" dur="500"/>
                                        <p:tgtEl>
                                          <p:spTgt spid="6">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500"/>
                                        <p:tgtEl>
                                          <p:spTgt spid="6">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animEffect transition="in" filter="fade">
                                      <p:cBhvr>
                                        <p:cTn id="45"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6D9D51B-C81C-A716-70D8-69948C97F019}"/>
              </a:ext>
            </a:extLst>
          </p:cNvPr>
          <p:cNvSpPr>
            <a:spLocks noGrp="1"/>
          </p:cNvSpPr>
          <p:nvPr>
            <p:ph type="sldNum" sz="quarter" idx="12"/>
          </p:nvPr>
        </p:nvSpPr>
        <p:spPr/>
        <p:txBody>
          <a:bodyPr/>
          <a:lstStyle/>
          <a:p>
            <a:fld id="{351188DD-6605-4EF4-9E67-B567F731CE68}" type="slidenum">
              <a:rPr lang="de-CH" smtClean="0">
                <a:solidFill>
                  <a:srgbClr val="000000"/>
                </a:solidFill>
              </a:rPr>
              <a:pPr/>
              <a:t>24</a:t>
            </a:fld>
            <a:endParaRPr lang="de-CH">
              <a:solidFill>
                <a:srgbClr val="000000"/>
              </a:solidFill>
            </a:endParaRPr>
          </a:p>
        </p:txBody>
      </p:sp>
      <p:sp>
        <p:nvSpPr>
          <p:cNvPr id="4" name="Titel 3">
            <a:extLst>
              <a:ext uri="{FF2B5EF4-FFF2-40B4-BE49-F238E27FC236}">
                <a16:creationId xmlns:a16="http://schemas.microsoft.com/office/drawing/2014/main" id="{C3B2FA41-01F4-33B7-1C7B-E55D817692D5}"/>
              </a:ext>
            </a:extLst>
          </p:cNvPr>
          <p:cNvSpPr>
            <a:spLocks noGrp="1"/>
          </p:cNvSpPr>
          <p:nvPr>
            <p:ph type="title"/>
          </p:nvPr>
        </p:nvSpPr>
        <p:spPr/>
        <p:txBody>
          <a:bodyPr/>
          <a:lstStyle/>
          <a:p>
            <a:r>
              <a:rPr lang="de-CH" sz="1800" dirty="0"/>
              <a:t>Eindrücke zur aktuellen Datenverfügbarkeit und Datenqualität / </a:t>
            </a:r>
            <a:r>
              <a:rPr lang="fr-FR" sz="1800" dirty="0"/>
              <a:t>Impressions sur la disponibilité actuelle des données et la qualité des données</a:t>
            </a:r>
            <a:endParaRPr lang="de-DE" sz="1800" dirty="0"/>
          </a:p>
        </p:txBody>
      </p:sp>
      <p:sp>
        <p:nvSpPr>
          <p:cNvPr id="5" name="Textplatzhalter 4">
            <a:extLst>
              <a:ext uri="{FF2B5EF4-FFF2-40B4-BE49-F238E27FC236}">
                <a16:creationId xmlns:a16="http://schemas.microsoft.com/office/drawing/2014/main" id="{BB11A417-E38E-6B3C-23B6-EF7CC9A7EDA1}"/>
              </a:ext>
            </a:extLst>
          </p:cNvPr>
          <p:cNvSpPr>
            <a:spLocks noGrp="1"/>
          </p:cNvSpPr>
          <p:nvPr>
            <p:ph type="body" idx="1"/>
          </p:nvPr>
        </p:nvSpPr>
        <p:spPr/>
        <p:txBody>
          <a:bodyPr numCol="1">
            <a:normAutofit/>
          </a:bodyPr>
          <a:lstStyle/>
          <a:p>
            <a:pPr marL="285750" indent="-285750">
              <a:buFont typeface="Arial" panose="020B0604020202020204" pitchFamily="34" charset="0"/>
              <a:buChar char="•"/>
            </a:pPr>
            <a:r>
              <a:rPr lang="de-CH" sz="1800" dirty="0"/>
              <a:t>Daten zur Unterbringung in Heimen, Pflegefamilien, Sonderschulen und Einrichtungen für UMA werden in den Kantonen sehr unterschiedlich erhoben.</a:t>
            </a:r>
          </a:p>
          <a:p>
            <a:pPr marL="285750" indent="-285750">
              <a:buFont typeface="Arial" panose="020B0604020202020204" pitchFamily="34" charset="0"/>
              <a:buChar char="•"/>
            </a:pPr>
            <a:r>
              <a:rPr lang="de-CH" sz="1800" dirty="0"/>
              <a:t>In einigen Kantonen Zugang auf kantonaler Ebene nur zu bestimmten Formen von Pflegefamilienverhältnissen (i.d.R. die mit DAF-Anschluss)</a:t>
            </a:r>
          </a:p>
          <a:p>
            <a:pPr marL="285750" indent="-285750">
              <a:buFont typeface="Arial" panose="020B0604020202020204" pitchFamily="34" charset="0"/>
              <a:buChar char="•"/>
            </a:pPr>
            <a:r>
              <a:rPr lang="de-CH" sz="1800" dirty="0"/>
              <a:t>nicht alle Daten über Unterbringungen in Institutionen bei der gleichen Stelle verfügbar (Finanzierungslogik)</a:t>
            </a:r>
          </a:p>
          <a:p>
            <a:pPr marL="285750" indent="-285750">
              <a:buFont typeface="Arial" panose="020B0604020202020204" pitchFamily="34" charset="0"/>
              <a:buChar char="•"/>
            </a:pPr>
            <a:r>
              <a:rPr lang="de-CH" sz="1800" dirty="0"/>
              <a:t>Kantone haben zwar Falldaten, einige Kantone führen diese aber nicht zusammen, andere führen manuelle Excel-Liste, bereiten diese aber nicht weiter für eine kantonale Statistik auf</a:t>
            </a:r>
          </a:p>
        </p:txBody>
      </p:sp>
    </p:spTree>
    <p:extLst>
      <p:ext uri="{BB962C8B-B14F-4D97-AF65-F5344CB8AC3E}">
        <p14:creationId xmlns:p14="http://schemas.microsoft.com/office/powerpoint/2010/main" val="2825681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6D9D51B-C81C-A716-70D8-69948C97F019}"/>
              </a:ext>
            </a:extLst>
          </p:cNvPr>
          <p:cNvSpPr>
            <a:spLocks noGrp="1"/>
          </p:cNvSpPr>
          <p:nvPr>
            <p:ph type="sldNum" sz="quarter" idx="12"/>
          </p:nvPr>
        </p:nvSpPr>
        <p:spPr/>
        <p:txBody>
          <a:bodyPr/>
          <a:lstStyle/>
          <a:p>
            <a:fld id="{351188DD-6605-4EF4-9E67-B567F731CE68}" type="slidenum">
              <a:rPr lang="de-CH" smtClean="0">
                <a:solidFill>
                  <a:srgbClr val="000000"/>
                </a:solidFill>
              </a:rPr>
              <a:pPr/>
              <a:t>25</a:t>
            </a:fld>
            <a:endParaRPr lang="de-CH">
              <a:solidFill>
                <a:srgbClr val="000000"/>
              </a:solidFill>
            </a:endParaRPr>
          </a:p>
        </p:txBody>
      </p:sp>
      <p:sp>
        <p:nvSpPr>
          <p:cNvPr id="4" name="Titel 3">
            <a:extLst>
              <a:ext uri="{FF2B5EF4-FFF2-40B4-BE49-F238E27FC236}">
                <a16:creationId xmlns:a16="http://schemas.microsoft.com/office/drawing/2014/main" id="{C3B2FA41-01F4-33B7-1C7B-E55D817692D5}"/>
              </a:ext>
            </a:extLst>
          </p:cNvPr>
          <p:cNvSpPr>
            <a:spLocks noGrp="1"/>
          </p:cNvSpPr>
          <p:nvPr>
            <p:ph type="title"/>
          </p:nvPr>
        </p:nvSpPr>
        <p:spPr/>
        <p:txBody>
          <a:bodyPr/>
          <a:lstStyle/>
          <a:p>
            <a:r>
              <a:rPr lang="de-CH" sz="1800" dirty="0"/>
              <a:t>Eindrücke zur aktuellen Datenverfügbarkeit und Datenqualität / </a:t>
            </a:r>
            <a:r>
              <a:rPr lang="fr-FR" sz="1800" dirty="0"/>
              <a:t>Impressions sur la disponibilité actuelle des données et la qualité des données</a:t>
            </a:r>
            <a:endParaRPr lang="de-DE" sz="1800" dirty="0"/>
          </a:p>
        </p:txBody>
      </p:sp>
      <p:sp>
        <p:nvSpPr>
          <p:cNvPr id="5" name="Textplatzhalter 4">
            <a:extLst>
              <a:ext uri="{FF2B5EF4-FFF2-40B4-BE49-F238E27FC236}">
                <a16:creationId xmlns:a16="http://schemas.microsoft.com/office/drawing/2014/main" id="{BB11A417-E38E-6B3C-23B6-EF7CC9A7EDA1}"/>
              </a:ext>
            </a:extLst>
          </p:cNvPr>
          <p:cNvSpPr>
            <a:spLocks noGrp="1"/>
          </p:cNvSpPr>
          <p:nvPr>
            <p:ph type="body" idx="1"/>
          </p:nvPr>
        </p:nvSpPr>
        <p:spPr/>
        <p:txBody>
          <a:bodyPr numCol="1">
            <a:normAutofit/>
          </a:bodyPr>
          <a:lstStyle/>
          <a:p>
            <a:pPr marL="285750" indent="-285750">
              <a:buFont typeface="Arial" panose="020B0604020202020204" pitchFamily="34" charset="0"/>
              <a:buChar char="•"/>
            </a:pPr>
            <a:r>
              <a:rPr lang="de-CH" sz="1800" dirty="0"/>
              <a:t>Ausserdem diverse Schnittstellen, sodass Daten z.T. auch doppelt erfasst werden, z.B. UMAs in Pflegefamilien mit DAF-Anschluss werden an 3 Stellen erfasst, während Kinder in Pflegefamilien ohne DAF-Anschluss überhaupt nicht erfasst werden</a:t>
            </a:r>
          </a:p>
          <a:p>
            <a:pPr marL="285750" indent="-285750">
              <a:buFont typeface="Arial" panose="020B0604020202020204" pitchFamily="34" charset="0"/>
              <a:buChar char="•"/>
            </a:pPr>
            <a:r>
              <a:rPr lang="de-CH" sz="1800" dirty="0"/>
              <a:t>Unterbringungszahlen von Minderjährigen in Kinder- und Jugendpsychiatrien sind in den meisten Kantonen auf kantonaler Ebene nicht verfügbar (die Daten müssten direkt von den Spitälern erhoben werden).</a:t>
            </a:r>
          </a:p>
          <a:p>
            <a:pPr marL="285750" indent="-285750">
              <a:buFont typeface="Arial" panose="020B0604020202020204" pitchFamily="34" charset="0"/>
              <a:buChar char="•"/>
            </a:pPr>
            <a:r>
              <a:rPr lang="de-CH" sz="1800" dirty="0"/>
              <a:t>Wie Fälle über Unterbringungen im Bereich der Opferhilfe erfasst werden, ist zudem nicht in allen Kantonen geklärt. </a:t>
            </a:r>
          </a:p>
        </p:txBody>
      </p:sp>
    </p:spTree>
    <p:extLst>
      <p:ext uri="{BB962C8B-B14F-4D97-AF65-F5344CB8AC3E}">
        <p14:creationId xmlns:p14="http://schemas.microsoft.com/office/powerpoint/2010/main" val="3387065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CFB3460-E471-7E56-7C96-2B8D91EFCACB}"/>
              </a:ext>
            </a:extLst>
          </p:cNvPr>
          <p:cNvSpPr>
            <a:spLocks noGrp="1"/>
          </p:cNvSpPr>
          <p:nvPr>
            <p:ph type="sldNum" sz="quarter" idx="12"/>
          </p:nvPr>
        </p:nvSpPr>
        <p:spPr/>
        <p:txBody>
          <a:bodyPr/>
          <a:lstStyle/>
          <a:p>
            <a:fld id="{351188DD-6605-4EF4-9E67-B567F731CE68}" type="slidenum">
              <a:rPr lang="de-CH" smtClean="0">
                <a:solidFill>
                  <a:srgbClr val="000000"/>
                </a:solidFill>
              </a:rPr>
              <a:pPr/>
              <a:t>26</a:t>
            </a:fld>
            <a:endParaRPr lang="de-CH">
              <a:solidFill>
                <a:srgbClr val="000000"/>
              </a:solidFill>
            </a:endParaRPr>
          </a:p>
        </p:txBody>
      </p:sp>
      <p:sp>
        <p:nvSpPr>
          <p:cNvPr id="4" name="Titel 3">
            <a:extLst>
              <a:ext uri="{FF2B5EF4-FFF2-40B4-BE49-F238E27FC236}">
                <a16:creationId xmlns:a16="http://schemas.microsoft.com/office/drawing/2014/main" id="{5EDA92ED-5E39-7E59-6516-59CE400F7B4B}"/>
              </a:ext>
            </a:extLst>
          </p:cNvPr>
          <p:cNvSpPr>
            <a:spLocks noGrp="1"/>
          </p:cNvSpPr>
          <p:nvPr>
            <p:ph type="title"/>
          </p:nvPr>
        </p:nvSpPr>
        <p:spPr/>
        <p:txBody>
          <a:bodyPr/>
          <a:lstStyle/>
          <a:p>
            <a:r>
              <a:rPr lang="de-DE" sz="1800" dirty="0"/>
              <a:t>Herausforderungen und Schwierigkeiten zur Schaffung einer </a:t>
            </a:r>
            <a:r>
              <a:rPr lang="de-CH" sz="1800" dirty="0"/>
              <a:t>nationalen Statistik über ausserfamiliär untergebrachte Kinder und Jugendlichen / </a:t>
            </a:r>
            <a:r>
              <a:rPr lang="fr-FR" sz="1800" dirty="0"/>
              <a:t>Défis et difficultés dans la création de statistiques nationales sur les enfants et les jeunes hors du foyer</a:t>
            </a:r>
            <a:endParaRPr lang="de-DE" sz="1800" dirty="0"/>
          </a:p>
        </p:txBody>
      </p:sp>
      <p:sp>
        <p:nvSpPr>
          <p:cNvPr id="5" name="Textplatzhalter 4">
            <a:extLst>
              <a:ext uri="{FF2B5EF4-FFF2-40B4-BE49-F238E27FC236}">
                <a16:creationId xmlns:a16="http://schemas.microsoft.com/office/drawing/2014/main" id="{2ED00995-8299-E24F-100E-AE8AB7C53612}"/>
              </a:ext>
            </a:extLst>
          </p:cNvPr>
          <p:cNvSpPr>
            <a:spLocks noGrp="1"/>
          </p:cNvSpPr>
          <p:nvPr>
            <p:ph type="body" idx="1"/>
          </p:nvPr>
        </p:nvSpPr>
        <p:spPr>
          <a:xfrm>
            <a:off x="595494" y="2636912"/>
            <a:ext cx="7878826" cy="3601394"/>
          </a:xfrm>
        </p:spPr>
        <p:txBody>
          <a:bodyPr>
            <a:normAutofit fontScale="92500" lnSpcReduction="20000"/>
          </a:bodyPr>
          <a:lstStyle/>
          <a:p>
            <a:pPr marL="285750" indent="-285750">
              <a:buFont typeface="Arial" panose="020B0604020202020204" pitchFamily="34" charset="0"/>
              <a:buChar char="•"/>
            </a:pPr>
            <a:r>
              <a:rPr lang="de-CH" sz="1800" i="1" dirty="0"/>
              <a:t>Harmonisierung/Standardisierung der verschiedenen kantonalen Definitionen </a:t>
            </a:r>
            <a:r>
              <a:rPr lang="de-CH" sz="1800" dirty="0"/>
              <a:t>(z.B. Abgrenzung Heim/Familienpflege sehr unterschiedlich)</a:t>
            </a:r>
          </a:p>
          <a:p>
            <a:pPr marL="285750" indent="-285750">
              <a:buFont typeface="Arial" panose="020B0604020202020204" pitchFamily="34" charset="0"/>
              <a:buChar char="•"/>
            </a:pPr>
            <a:r>
              <a:rPr lang="de-CH" sz="1800" i="1" dirty="0"/>
              <a:t>Unterschiedliche Stichtage und Häufigkeit der Datenerhebung</a:t>
            </a:r>
            <a:r>
              <a:rPr lang="de-CH" sz="1800" dirty="0"/>
              <a:t>: </a:t>
            </a:r>
          </a:p>
          <a:p>
            <a:pPr marL="525469" lvl="1" indent="-285750">
              <a:buFont typeface="Symbol" panose="05050102010706020507" pitchFamily="18" charset="2"/>
              <a:buChar char="-"/>
            </a:pPr>
            <a:r>
              <a:rPr lang="de-CH" sz="1800" dirty="0"/>
              <a:t>In einigen Kantonen werden die Daten zum Beispiel dreimal pro Jahr erhoben, in anderen Kantonen werden die Daten nach jeder Fallmutation aktualisiert ()</a:t>
            </a:r>
          </a:p>
          <a:p>
            <a:pPr marL="285750" indent="-285750">
              <a:buFont typeface="Arial" panose="020B0604020202020204" pitchFamily="34" charset="0"/>
              <a:buChar char="•"/>
            </a:pPr>
            <a:r>
              <a:rPr lang="de-CH" sz="1800" i="1" dirty="0"/>
              <a:t>Beteiligung verschiedener Stellen/Abteilungen an der Lieferung der Daten</a:t>
            </a:r>
            <a:r>
              <a:rPr lang="de-CH" sz="1800" dirty="0"/>
              <a:t>: </a:t>
            </a:r>
          </a:p>
          <a:p>
            <a:pPr marL="525469" lvl="1" indent="-285750">
              <a:buFont typeface="Symbol" panose="05050102010706020507" pitchFamily="18" charset="2"/>
              <a:buChar char="-"/>
            </a:pPr>
            <a:r>
              <a:rPr lang="de-CH" sz="1800" dirty="0"/>
              <a:t>In einigen Kantonen sind viele verschiedene Stellen/Abteilungen beteiligt. Manchmal auch die kommunale Ebene, so dass eine Koordinierung zwischen verschiedenen Departementen/Behörden erforderlich ist, um Doppelzählungen oder fehlende Angaben zu vermeiden. </a:t>
            </a:r>
          </a:p>
          <a:p>
            <a:pPr marL="525469" lvl="1" indent="-285750">
              <a:buFont typeface="Symbol" panose="05050102010706020507" pitchFamily="18" charset="2"/>
              <a:buChar char="-"/>
            </a:pPr>
            <a:r>
              <a:rPr lang="de-CH" sz="1800" dirty="0"/>
              <a:t>All diese Stellen/Abteilungen müssten zudem von der Datenerhebung und -lieferung überzeugt sein oder dazu verpflichtet werden</a:t>
            </a:r>
          </a:p>
        </p:txBody>
      </p:sp>
    </p:spTree>
    <p:extLst>
      <p:ext uri="{BB962C8B-B14F-4D97-AF65-F5344CB8AC3E}">
        <p14:creationId xmlns:p14="http://schemas.microsoft.com/office/powerpoint/2010/main" val="2503567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CFB3460-E471-7E56-7C96-2B8D91EFCACB}"/>
              </a:ext>
            </a:extLst>
          </p:cNvPr>
          <p:cNvSpPr>
            <a:spLocks noGrp="1"/>
          </p:cNvSpPr>
          <p:nvPr>
            <p:ph type="sldNum" sz="quarter" idx="12"/>
          </p:nvPr>
        </p:nvSpPr>
        <p:spPr/>
        <p:txBody>
          <a:bodyPr/>
          <a:lstStyle/>
          <a:p>
            <a:fld id="{351188DD-6605-4EF4-9E67-B567F731CE68}" type="slidenum">
              <a:rPr lang="de-CH" smtClean="0">
                <a:solidFill>
                  <a:srgbClr val="000000"/>
                </a:solidFill>
              </a:rPr>
              <a:pPr/>
              <a:t>27</a:t>
            </a:fld>
            <a:endParaRPr lang="de-CH">
              <a:solidFill>
                <a:srgbClr val="000000"/>
              </a:solidFill>
            </a:endParaRPr>
          </a:p>
        </p:txBody>
      </p:sp>
      <p:sp>
        <p:nvSpPr>
          <p:cNvPr id="4" name="Titel 3">
            <a:extLst>
              <a:ext uri="{FF2B5EF4-FFF2-40B4-BE49-F238E27FC236}">
                <a16:creationId xmlns:a16="http://schemas.microsoft.com/office/drawing/2014/main" id="{5EDA92ED-5E39-7E59-6516-59CE400F7B4B}"/>
              </a:ext>
            </a:extLst>
          </p:cNvPr>
          <p:cNvSpPr>
            <a:spLocks noGrp="1"/>
          </p:cNvSpPr>
          <p:nvPr>
            <p:ph type="title"/>
          </p:nvPr>
        </p:nvSpPr>
        <p:spPr/>
        <p:txBody>
          <a:bodyPr/>
          <a:lstStyle/>
          <a:p>
            <a:r>
              <a:rPr lang="de-DE" sz="1800" dirty="0"/>
              <a:t>Herausforderungen und Schwierigkeiten zur Schaffung einer </a:t>
            </a:r>
            <a:r>
              <a:rPr lang="de-CH" sz="1800" dirty="0"/>
              <a:t>nationale Statistik über ausserfamiliär untergebrachte Kinder und Jugendlichen / </a:t>
            </a:r>
            <a:r>
              <a:rPr lang="fr-FR" sz="1800" dirty="0"/>
              <a:t>Défis et difficultés dans la création de statistiques nationales sur les enfants et les jeunes hors du foyer</a:t>
            </a:r>
            <a:endParaRPr lang="de-DE" sz="1800" dirty="0"/>
          </a:p>
        </p:txBody>
      </p:sp>
      <p:sp>
        <p:nvSpPr>
          <p:cNvPr id="5" name="Textplatzhalter 4">
            <a:extLst>
              <a:ext uri="{FF2B5EF4-FFF2-40B4-BE49-F238E27FC236}">
                <a16:creationId xmlns:a16="http://schemas.microsoft.com/office/drawing/2014/main" id="{2ED00995-8299-E24F-100E-AE8AB7C53612}"/>
              </a:ext>
            </a:extLst>
          </p:cNvPr>
          <p:cNvSpPr>
            <a:spLocks noGrp="1"/>
          </p:cNvSpPr>
          <p:nvPr>
            <p:ph type="body" idx="1"/>
          </p:nvPr>
        </p:nvSpPr>
        <p:spPr>
          <a:xfrm>
            <a:off x="616042" y="2892244"/>
            <a:ext cx="7878826" cy="3601394"/>
          </a:xfrm>
        </p:spPr>
        <p:txBody>
          <a:bodyPr>
            <a:normAutofit/>
          </a:bodyPr>
          <a:lstStyle/>
          <a:p>
            <a:pPr marL="285750" indent="-285750">
              <a:buFont typeface="Arial" panose="020B0604020202020204" pitchFamily="34" charset="0"/>
              <a:buChar char="•"/>
            </a:pPr>
            <a:r>
              <a:rPr lang="de-CH" sz="1800" i="1" dirty="0"/>
              <a:t>Existenz von unterschiedlichen IT-Systemen</a:t>
            </a:r>
            <a:r>
              <a:rPr lang="de-CH" sz="1800" dirty="0"/>
              <a:t>: Dadurch ist der direkte Datenexport in einigen Kantonen nicht gewährleisten (in etlichen Kantonen existierenden zudem nur manuell verwaltete Excel-Dateien)</a:t>
            </a:r>
          </a:p>
          <a:p>
            <a:pPr marL="285750" indent="-285750">
              <a:buFont typeface="Arial" panose="020B0604020202020204" pitchFamily="34" charset="0"/>
              <a:buChar char="•"/>
            </a:pPr>
            <a:endParaRPr lang="de-CH" sz="1800" i="1" dirty="0"/>
          </a:p>
          <a:p>
            <a:pPr marL="285750" indent="-285750">
              <a:buFont typeface="Arial" panose="020B0604020202020204" pitchFamily="34" charset="0"/>
              <a:buChar char="•"/>
            </a:pPr>
            <a:r>
              <a:rPr lang="de-CH" sz="1800" i="1" dirty="0"/>
              <a:t>Klärung Ressourcen &amp; Bedenken zum Datenschutz auf der politischen Ebene notwendig, aber nicht einfach</a:t>
            </a:r>
            <a:r>
              <a:rPr lang="de-CH" sz="1800" dirty="0"/>
              <a:t>: Sie muss von der Schaffung und den Nutzen einer nationalen Statistik überzeugt werden; die Menschen, die in den Abteilungen arbeiten, werden sie alle nützlich und wichtig finden, weil sie an der Verbesserung des Bereichs interessiert sind</a:t>
            </a:r>
            <a:endParaRPr lang="de-DE" sz="1800" dirty="0"/>
          </a:p>
        </p:txBody>
      </p:sp>
    </p:spTree>
    <p:extLst>
      <p:ext uri="{BB962C8B-B14F-4D97-AF65-F5344CB8AC3E}">
        <p14:creationId xmlns:p14="http://schemas.microsoft.com/office/powerpoint/2010/main" val="1233407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39FD53-B1D1-B8FD-64AB-15C15175B8AA}"/>
              </a:ext>
            </a:extLst>
          </p:cNvPr>
          <p:cNvSpPr>
            <a:spLocks noGrp="1"/>
          </p:cNvSpPr>
          <p:nvPr>
            <p:ph type="sldNum" sz="quarter" idx="12"/>
          </p:nvPr>
        </p:nvSpPr>
        <p:spPr/>
        <p:txBody>
          <a:bodyPr/>
          <a:lstStyle/>
          <a:p>
            <a:fld id="{351188DD-6605-4EF4-9E67-B567F731CE68}" type="slidenum">
              <a:rPr lang="de-CH" smtClean="0">
                <a:solidFill>
                  <a:srgbClr val="000000"/>
                </a:solidFill>
              </a:rPr>
              <a:pPr/>
              <a:t>28</a:t>
            </a:fld>
            <a:endParaRPr lang="de-CH">
              <a:solidFill>
                <a:srgbClr val="000000"/>
              </a:solidFill>
            </a:endParaRPr>
          </a:p>
        </p:txBody>
      </p:sp>
      <p:sp>
        <p:nvSpPr>
          <p:cNvPr id="4" name="Titel 3">
            <a:extLst>
              <a:ext uri="{FF2B5EF4-FFF2-40B4-BE49-F238E27FC236}">
                <a16:creationId xmlns:a16="http://schemas.microsoft.com/office/drawing/2014/main" id="{45B0BE2F-32B5-40BE-EACA-4F7576A27065}"/>
              </a:ext>
            </a:extLst>
          </p:cNvPr>
          <p:cNvSpPr>
            <a:spLocks noGrp="1"/>
          </p:cNvSpPr>
          <p:nvPr>
            <p:ph type="title"/>
          </p:nvPr>
        </p:nvSpPr>
        <p:spPr/>
        <p:txBody>
          <a:bodyPr/>
          <a:lstStyle/>
          <a:p>
            <a:r>
              <a:rPr lang="de-DE" sz="1800" dirty="0"/>
              <a:t>Fazit / </a:t>
            </a:r>
            <a:r>
              <a:rPr lang="de-DE" sz="1800" dirty="0" err="1"/>
              <a:t>Conclusion</a:t>
            </a:r>
            <a:endParaRPr lang="de-DE" sz="1800" dirty="0"/>
          </a:p>
        </p:txBody>
      </p:sp>
      <p:sp>
        <p:nvSpPr>
          <p:cNvPr id="5" name="Textplatzhalter 4">
            <a:extLst>
              <a:ext uri="{FF2B5EF4-FFF2-40B4-BE49-F238E27FC236}">
                <a16:creationId xmlns:a16="http://schemas.microsoft.com/office/drawing/2014/main" id="{E48133E2-7230-40C8-7DA8-9CF46653AEB1}"/>
              </a:ext>
            </a:extLst>
          </p:cNvPr>
          <p:cNvSpPr>
            <a:spLocks noGrp="1"/>
          </p:cNvSpPr>
          <p:nvPr>
            <p:ph type="body" idx="1"/>
          </p:nvPr>
        </p:nvSpPr>
        <p:spPr>
          <a:xfrm>
            <a:off x="611560" y="1844824"/>
            <a:ext cx="7878826" cy="4536504"/>
          </a:xfrm>
        </p:spPr>
        <p:txBody>
          <a:bodyPr>
            <a:normAutofit fontScale="92500" lnSpcReduction="10000"/>
          </a:bodyPr>
          <a:lstStyle/>
          <a:p>
            <a:pPr marL="285750" indent="-285750">
              <a:buFont typeface="Arial" panose="020B0604020202020204" pitchFamily="34" charset="0"/>
              <a:buChar char="•"/>
            </a:pPr>
            <a:r>
              <a:rPr lang="de-CH" sz="1800" dirty="0"/>
              <a:t>Die meisten Schlüsselpersonen in den kantonalen Verwaltungen und auf interkantonaler Ebene  finden das Projekt wichtig und sinnvoll. Es wird aber auch Skepsis gegenüber dem Mehraufwand bei der Datenerhebung und -verwaltung (Gefühl, dass </a:t>
            </a:r>
            <a:r>
              <a:rPr lang="de-CH" sz="1800" dirty="0" err="1"/>
              <a:t>Casadata</a:t>
            </a:r>
            <a:r>
              <a:rPr lang="de-CH" sz="1800" dirty="0"/>
              <a:t> bereits viel Arbeit macht) geäussert.</a:t>
            </a:r>
          </a:p>
          <a:p>
            <a:pPr marL="285750" indent="-285750">
              <a:buFont typeface="Arial" panose="020B0604020202020204" pitchFamily="34" charset="0"/>
              <a:buChar char="•"/>
            </a:pPr>
            <a:r>
              <a:rPr lang="de-CH" sz="1800" dirty="0"/>
              <a:t>Die Statistik sollte daher den Kantonen dabei helfen, ihr System (z.B. Angebotsplanung) zu verbessern und mit anderen Kantonen zu vergleichen. </a:t>
            </a:r>
          </a:p>
          <a:p>
            <a:pPr marL="285750" indent="-285750">
              <a:buFont typeface="Arial" panose="020B0604020202020204" pitchFamily="34" charset="0"/>
              <a:buChar char="•"/>
            </a:pPr>
            <a:r>
              <a:rPr lang="de-CH" sz="1800" dirty="0"/>
              <a:t>Einige Kantone hätten gerne detaillierte Statistiken (z.B. Analyse der Flugbahnen), auch wenn dies mehr Zeit und Geld kostet, aber die meisten sind der Meinung, dass etwas sehr Einfaches ausreichen würde.</a:t>
            </a:r>
            <a:endParaRPr lang="de-DE" sz="1800" dirty="0"/>
          </a:p>
          <a:p>
            <a:pPr marL="285750" indent="-285750">
              <a:buFont typeface="Arial" panose="020B0604020202020204" pitchFamily="34" charset="0"/>
              <a:buChar char="•"/>
            </a:pPr>
            <a:r>
              <a:rPr lang="de-CH" sz="1800" dirty="0"/>
              <a:t>Die meisten Kantone bevorzugen eine "Top-down"-Lösung mit einem entsprechenden Bundesgesetz inkl. finanzieller und praktischer Unterstützung.</a:t>
            </a:r>
          </a:p>
          <a:p>
            <a:pPr marL="285750" indent="-285750">
              <a:buFont typeface="Arial" panose="020B0604020202020204" pitchFamily="34" charset="0"/>
              <a:buChar char="•"/>
            </a:pPr>
            <a:r>
              <a:rPr lang="de-CH" sz="1800" dirty="0"/>
              <a:t>Die meisten Kantone wünschen eine Schnittstellenlösung für ihre Software. Die gleichen Informationen sollen nicht zweimal in zwei verschiedenen Erfassungssystemen eingegeben werden müssen.</a:t>
            </a:r>
          </a:p>
          <a:p>
            <a:pPr marL="285750" indent="-285750">
              <a:buFont typeface="Arial" panose="020B0604020202020204" pitchFamily="34" charset="0"/>
              <a:buChar char="•"/>
            </a:pPr>
            <a:endParaRPr lang="de-CH" dirty="0"/>
          </a:p>
        </p:txBody>
      </p:sp>
    </p:spTree>
    <p:extLst>
      <p:ext uri="{BB962C8B-B14F-4D97-AF65-F5344CB8AC3E}">
        <p14:creationId xmlns:p14="http://schemas.microsoft.com/office/powerpoint/2010/main" val="42355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6DDBB11-953A-94F5-A04E-F11B1967A88C}"/>
              </a:ext>
            </a:extLst>
          </p:cNvPr>
          <p:cNvSpPr>
            <a:spLocks noGrp="1"/>
          </p:cNvSpPr>
          <p:nvPr>
            <p:ph type="sldNum" sz="quarter" idx="12"/>
          </p:nvPr>
        </p:nvSpPr>
        <p:spPr/>
        <p:txBody>
          <a:bodyPr/>
          <a:lstStyle/>
          <a:p>
            <a:pPr algn="r" eaLnBrk="1" hangingPunct="1"/>
            <a:fld id="{351188DD-6605-4EF4-9E67-B567F731CE68}" type="slidenum">
              <a:rPr lang="de-CH">
                <a:solidFill>
                  <a:srgbClr val="000000"/>
                </a:solidFill>
                <a:latin typeface="Arial" charset="0"/>
              </a:rPr>
              <a:pPr algn="r" eaLnBrk="1" hangingPunct="1"/>
              <a:t>29</a:t>
            </a:fld>
            <a:endParaRPr lang="de-CH">
              <a:solidFill>
                <a:srgbClr val="000000"/>
              </a:solidFill>
              <a:latin typeface="Arial" charset="0"/>
            </a:endParaRPr>
          </a:p>
        </p:txBody>
      </p:sp>
      <p:sp>
        <p:nvSpPr>
          <p:cNvPr id="5" name="Titel 4">
            <a:extLst>
              <a:ext uri="{FF2B5EF4-FFF2-40B4-BE49-F238E27FC236}">
                <a16:creationId xmlns:a16="http://schemas.microsoft.com/office/drawing/2014/main" id="{E1AFC27C-6436-26B5-77EE-00EA54C050F1}"/>
              </a:ext>
            </a:extLst>
          </p:cNvPr>
          <p:cNvSpPr>
            <a:spLocks noGrp="1"/>
          </p:cNvSpPr>
          <p:nvPr>
            <p:ph type="title"/>
          </p:nvPr>
        </p:nvSpPr>
        <p:spPr>
          <a:xfrm>
            <a:off x="629872" y="1568042"/>
            <a:ext cx="7878826" cy="246201"/>
          </a:xfrm>
        </p:spPr>
        <p:txBody>
          <a:bodyPr/>
          <a:lstStyle/>
          <a:p>
            <a:r>
              <a:rPr lang="fr-FR" sz="2000" dirty="0" err="1"/>
              <a:t>Nächste</a:t>
            </a:r>
            <a:r>
              <a:rPr lang="fr-FR" sz="2000" dirty="0"/>
              <a:t> </a:t>
            </a:r>
            <a:r>
              <a:rPr lang="fr-FR" sz="2000" dirty="0" err="1"/>
              <a:t>Schritte</a:t>
            </a:r>
            <a:r>
              <a:rPr lang="fr-FR" sz="2000" dirty="0"/>
              <a:t> / Prochaines étapes</a:t>
            </a:r>
          </a:p>
        </p:txBody>
      </p:sp>
      <p:graphicFrame>
        <p:nvGraphicFramePr>
          <p:cNvPr id="9" name="Diagramme 8">
            <a:extLst>
              <a:ext uri="{FF2B5EF4-FFF2-40B4-BE49-F238E27FC236}">
                <a16:creationId xmlns:a16="http://schemas.microsoft.com/office/drawing/2014/main" id="{DF2DB10E-506D-A219-89E0-D301F50EC14F}"/>
              </a:ext>
            </a:extLst>
          </p:cNvPr>
          <p:cNvGraphicFramePr/>
          <p:nvPr>
            <p:extLst>
              <p:ext uri="{D42A27DB-BD31-4B8C-83A1-F6EECF244321}">
                <p14:modId xmlns:p14="http://schemas.microsoft.com/office/powerpoint/2010/main" val="3441128674"/>
              </p:ext>
            </p:extLst>
          </p:nvPr>
        </p:nvGraphicFramePr>
        <p:xfrm>
          <a:off x="406880" y="4300888"/>
          <a:ext cx="8324809" cy="166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me 19">
            <a:extLst>
              <a:ext uri="{FF2B5EF4-FFF2-40B4-BE49-F238E27FC236}">
                <a16:creationId xmlns:a16="http://schemas.microsoft.com/office/drawing/2014/main" id="{D2595062-26B0-B87A-4601-0970470823BF}"/>
              </a:ext>
            </a:extLst>
          </p:cNvPr>
          <p:cNvGraphicFramePr/>
          <p:nvPr>
            <p:extLst>
              <p:ext uri="{D42A27DB-BD31-4B8C-83A1-F6EECF244321}">
                <p14:modId xmlns:p14="http://schemas.microsoft.com/office/powerpoint/2010/main" val="2346774106"/>
              </p:ext>
            </p:extLst>
          </p:nvPr>
        </p:nvGraphicFramePr>
        <p:xfrm>
          <a:off x="438214" y="2632913"/>
          <a:ext cx="8305730" cy="16617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ZoneTexte 20">
            <a:extLst>
              <a:ext uri="{FF2B5EF4-FFF2-40B4-BE49-F238E27FC236}">
                <a16:creationId xmlns:a16="http://schemas.microsoft.com/office/drawing/2014/main" id="{5B34A823-0D24-3560-091B-30EC055BD140}"/>
              </a:ext>
            </a:extLst>
          </p:cNvPr>
          <p:cNvSpPr txBox="1"/>
          <p:nvPr/>
        </p:nvSpPr>
        <p:spPr>
          <a:xfrm>
            <a:off x="591819" y="4089285"/>
            <a:ext cx="1493753" cy="312073"/>
          </a:xfrm>
          <a:prstGeom prst="rect">
            <a:avLst/>
          </a:prstGeom>
          <a:noFill/>
        </p:spPr>
        <p:txBody>
          <a:bodyPr wrap="square" rtlCol="0">
            <a:spAutoFit/>
          </a:bodyPr>
          <a:lstStyle/>
          <a:p>
            <a:pPr algn="ctr" defTabSz="621975" eaLnBrk="1" hangingPunct="1"/>
            <a:r>
              <a:rPr lang="fr-FR" sz="1428" b="1" dirty="0">
                <a:solidFill>
                  <a:srgbClr val="000000"/>
                </a:solidFill>
                <a:latin typeface="Arial" charset="0"/>
              </a:rPr>
              <a:t>Bis </a:t>
            </a:r>
            <a:r>
              <a:rPr lang="fr-FR" sz="1428" b="1" dirty="0" err="1">
                <a:solidFill>
                  <a:srgbClr val="000000"/>
                </a:solidFill>
                <a:latin typeface="Arial" charset="0"/>
              </a:rPr>
              <a:t>September</a:t>
            </a:r>
            <a:endParaRPr lang="fr-FR" sz="1428" b="1" dirty="0">
              <a:solidFill>
                <a:srgbClr val="000000"/>
              </a:solidFill>
              <a:latin typeface="Arial" charset="0"/>
            </a:endParaRPr>
          </a:p>
        </p:txBody>
      </p:sp>
      <p:sp>
        <p:nvSpPr>
          <p:cNvPr id="22" name="ZoneTexte 21">
            <a:extLst>
              <a:ext uri="{FF2B5EF4-FFF2-40B4-BE49-F238E27FC236}">
                <a16:creationId xmlns:a16="http://schemas.microsoft.com/office/drawing/2014/main" id="{E3679671-4FD7-5252-9DAE-81D8D86B1784}"/>
              </a:ext>
            </a:extLst>
          </p:cNvPr>
          <p:cNvSpPr txBox="1"/>
          <p:nvPr/>
        </p:nvSpPr>
        <p:spPr>
          <a:xfrm>
            <a:off x="2563683" y="4105486"/>
            <a:ext cx="1945915" cy="312073"/>
          </a:xfrm>
          <a:prstGeom prst="rect">
            <a:avLst/>
          </a:prstGeom>
          <a:noFill/>
        </p:spPr>
        <p:txBody>
          <a:bodyPr wrap="square" rtlCol="0">
            <a:spAutoFit/>
          </a:bodyPr>
          <a:lstStyle/>
          <a:p>
            <a:pPr algn="ctr" defTabSz="621975" eaLnBrk="1" hangingPunct="1"/>
            <a:r>
              <a:rPr lang="fr-FR" sz="1428" b="1">
                <a:solidFill>
                  <a:srgbClr val="000000"/>
                </a:solidFill>
                <a:latin typeface="Arial" charset="0"/>
              </a:rPr>
              <a:t>Bis </a:t>
            </a:r>
            <a:r>
              <a:rPr lang="fr-FR" sz="1428" b="1" err="1">
                <a:solidFill>
                  <a:srgbClr val="000000"/>
                </a:solidFill>
                <a:latin typeface="Arial" charset="0"/>
              </a:rPr>
              <a:t>September</a:t>
            </a:r>
            <a:endParaRPr lang="fr-FR" sz="1428" b="1">
              <a:solidFill>
                <a:srgbClr val="000000"/>
              </a:solidFill>
              <a:latin typeface="Arial" charset="0"/>
            </a:endParaRPr>
          </a:p>
        </p:txBody>
      </p:sp>
      <p:sp>
        <p:nvSpPr>
          <p:cNvPr id="23" name="ZoneTexte 22">
            <a:extLst>
              <a:ext uri="{FF2B5EF4-FFF2-40B4-BE49-F238E27FC236}">
                <a16:creationId xmlns:a16="http://schemas.microsoft.com/office/drawing/2014/main" id="{63BCC5E7-EDFC-9383-5807-EFC1ED828829}"/>
              </a:ext>
            </a:extLst>
          </p:cNvPr>
          <p:cNvSpPr txBox="1"/>
          <p:nvPr/>
        </p:nvSpPr>
        <p:spPr>
          <a:xfrm>
            <a:off x="4987709" y="4105486"/>
            <a:ext cx="1436773" cy="312073"/>
          </a:xfrm>
          <a:prstGeom prst="rect">
            <a:avLst/>
          </a:prstGeom>
          <a:noFill/>
        </p:spPr>
        <p:txBody>
          <a:bodyPr wrap="square" rtlCol="0">
            <a:spAutoFit/>
          </a:bodyPr>
          <a:lstStyle/>
          <a:p>
            <a:pPr algn="r" defTabSz="621975" eaLnBrk="1" hangingPunct="1"/>
            <a:r>
              <a:rPr lang="fr-FR" sz="1428" b="1" dirty="0">
                <a:solidFill>
                  <a:srgbClr val="000000"/>
                </a:solidFill>
                <a:latin typeface="Arial" charset="0"/>
              </a:rPr>
              <a:t>Ab </a:t>
            </a:r>
            <a:r>
              <a:rPr lang="fr-FR" sz="1428" b="1" dirty="0" err="1">
                <a:solidFill>
                  <a:srgbClr val="000000"/>
                </a:solidFill>
                <a:latin typeface="Arial" charset="0"/>
              </a:rPr>
              <a:t>September</a:t>
            </a:r>
            <a:endParaRPr lang="fr-FR" sz="1428" b="1" dirty="0">
              <a:solidFill>
                <a:srgbClr val="000000"/>
              </a:solidFill>
              <a:latin typeface="Arial" charset="0"/>
            </a:endParaRPr>
          </a:p>
        </p:txBody>
      </p:sp>
      <p:sp>
        <p:nvSpPr>
          <p:cNvPr id="24" name="ZoneTexte 23">
            <a:extLst>
              <a:ext uri="{FF2B5EF4-FFF2-40B4-BE49-F238E27FC236}">
                <a16:creationId xmlns:a16="http://schemas.microsoft.com/office/drawing/2014/main" id="{DCD4615C-E66F-21C1-25F7-78CFF24DAD59}"/>
              </a:ext>
            </a:extLst>
          </p:cNvPr>
          <p:cNvSpPr txBox="1"/>
          <p:nvPr/>
        </p:nvSpPr>
        <p:spPr>
          <a:xfrm>
            <a:off x="7075481" y="4105305"/>
            <a:ext cx="1436773" cy="312073"/>
          </a:xfrm>
          <a:prstGeom prst="rect">
            <a:avLst/>
          </a:prstGeom>
          <a:noFill/>
        </p:spPr>
        <p:txBody>
          <a:bodyPr wrap="square" rtlCol="0">
            <a:spAutoFit/>
          </a:bodyPr>
          <a:lstStyle/>
          <a:p>
            <a:pPr algn="ctr" defTabSz="621975" eaLnBrk="1" hangingPunct="1"/>
            <a:r>
              <a:rPr lang="fr-FR" sz="1428" b="1" dirty="0">
                <a:solidFill>
                  <a:srgbClr val="000000"/>
                </a:solidFill>
                <a:latin typeface="Arial" charset="0"/>
              </a:rPr>
              <a:t>Ab </a:t>
            </a:r>
            <a:r>
              <a:rPr lang="fr-FR" sz="1428" b="1" dirty="0" err="1">
                <a:solidFill>
                  <a:srgbClr val="000000"/>
                </a:solidFill>
                <a:latin typeface="Arial" charset="0"/>
              </a:rPr>
              <a:t>November</a:t>
            </a:r>
            <a:endParaRPr lang="fr-FR" sz="1428" b="1" dirty="0">
              <a:solidFill>
                <a:srgbClr val="000000"/>
              </a:solidFill>
              <a:latin typeface="Arial" charset="0"/>
            </a:endParaRPr>
          </a:p>
        </p:txBody>
      </p:sp>
      <p:sp>
        <p:nvSpPr>
          <p:cNvPr id="7" name="Legende: mit Pfeil nach unten 6">
            <a:extLst>
              <a:ext uri="{FF2B5EF4-FFF2-40B4-BE49-F238E27FC236}">
                <a16:creationId xmlns:a16="http://schemas.microsoft.com/office/drawing/2014/main" id="{6309B6CA-3E33-B59B-628B-7530AB124E8A}"/>
              </a:ext>
            </a:extLst>
          </p:cNvPr>
          <p:cNvSpPr/>
          <p:nvPr/>
        </p:nvSpPr>
        <p:spPr bwMode="auto">
          <a:xfrm>
            <a:off x="4067944" y="2025804"/>
            <a:ext cx="2032328" cy="668474"/>
          </a:xfrm>
          <a:prstGeom prst="downArrowCallout">
            <a:avLst/>
          </a:prstGeom>
          <a:solidFill>
            <a:schemeClr val="accent1"/>
          </a:solidFill>
          <a:ln w="9525" cap="flat" cmpd="sng" algn="ctr">
            <a:solidFill>
              <a:schemeClr val="accent5">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198" tIns="31099" rIns="62198" bIns="31099" numCol="1" rtlCol="0" anchor="t" anchorCtr="0" compatLnSpc="1">
            <a:prstTxWarp prst="textNoShape">
              <a:avLst/>
            </a:prstTxWarp>
          </a:bodyPr>
          <a:lstStyle/>
          <a:p>
            <a:pPr algn="ctr" defTabSz="709440" eaLnBrk="1" hangingPunct="1"/>
            <a:r>
              <a:rPr lang="de-CH" sz="884" b="1" dirty="0">
                <a:solidFill>
                  <a:srgbClr val="000000"/>
                </a:solidFill>
                <a:latin typeface="Arial" charset="0"/>
              </a:rPr>
              <a:t>04.09.2023 Treffen / </a:t>
            </a:r>
            <a:r>
              <a:rPr lang="de-CH" sz="884" b="1" dirty="0" err="1">
                <a:solidFill>
                  <a:srgbClr val="000000"/>
                </a:solidFill>
                <a:latin typeface="Arial" charset="0"/>
              </a:rPr>
              <a:t>Rencontre</a:t>
            </a:r>
            <a:r>
              <a:rPr lang="de-CH" sz="884" b="1" dirty="0">
                <a:solidFill>
                  <a:srgbClr val="000000"/>
                </a:solidFill>
                <a:latin typeface="Arial" charset="0"/>
              </a:rPr>
              <a:t> </a:t>
            </a:r>
          </a:p>
          <a:p>
            <a:pPr algn="ctr" defTabSz="709440" eaLnBrk="1" hangingPunct="1"/>
            <a:r>
              <a:rPr lang="de-CH" sz="884" dirty="0">
                <a:solidFill>
                  <a:srgbClr val="000000"/>
                </a:solidFill>
                <a:latin typeface="Arial" charset="0"/>
              </a:rPr>
              <a:t>Zwischenbericht / Rapport </a:t>
            </a:r>
            <a:r>
              <a:rPr lang="de-CH" sz="884" dirty="0" err="1">
                <a:solidFill>
                  <a:srgbClr val="000000"/>
                </a:solidFill>
                <a:latin typeface="Arial" charset="0"/>
              </a:rPr>
              <a:t>intermédiaire</a:t>
            </a:r>
            <a:endParaRPr lang="de-CH" sz="884" dirty="0">
              <a:solidFill>
                <a:srgbClr val="000000"/>
              </a:solidFill>
              <a:latin typeface="Arial" charset="0"/>
            </a:endParaRPr>
          </a:p>
        </p:txBody>
      </p:sp>
      <p:sp>
        <p:nvSpPr>
          <p:cNvPr id="8" name="Legende: mit Pfeil nach unten 7">
            <a:extLst>
              <a:ext uri="{FF2B5EF4-FFF2-40B4-BE49-F238E27FC236}">
                <a16:creationId xmlns:a16="http://schemas.microsoft.com/office/drawing/2014/main" id="{6BFE508D-9FC2-FD0D-E3C0-8D8CB664223C}"/>
              </a:ext>
            </a:extLst>
          </p:cNvPr>
          <p:cNvSpPr/>
          <p:nvPr/>
        </p:nvSpPr>
        <p:spPr bwMode="auto">
          <a:xfrm>
            <a:off x="5706095" y="2458272"/>
            <a:ext cx="2032328" cy="668474"/>
          </a:xfrm>
          <a:prstGeom prst="downArrowCallout">
            <a:avLst/>
          </a:prstGeom>
          <a:solidFill>
            <a:schemeClr val="accent1"/>
          </a:solidFill>
          <a:ln w="9525" cap="flat" cmpd="sng" algn="ctr">
            <a:solidFill>
              <a:schemeClr val="accent5">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198" tIns="31099" rIns="62198" bIns="31099" numCol="1" rtlCol="0" anchor="t" anchorCtr="0" compatLnSpc="1">
            <a:prstTxWarp prst="textNoShape">
              <a:avLst/>
            </a:prstTxWarp>
          </a:bodyPr>
          <a:lstStyle/>
          <a:p>
            <a:pPr algn="ctr" defTabSz="709440" eaLnBrk="1" hangingPunct="1">
              <a:defRPr/>
            </a:pPr>
            <a:r>
              <a:rPr lang="de-CH" sz="884" b="1" dirty="0">
                <a:solidFill>
                  <a:srgbClr val="000000"/>
                </a:solidFill>
                <a:latin typeface="Arial" charset="0"/>
              </a:rPr>
              <a:t>19.10.2023 Treffen / Rencontre</a:t>
            </a:r>
          </a:p>
          <a:p>
            <a:pPr algn="ctr" defTabSz="709440" eaLnBrk="1" hangingPunct="1">
              <a:defRPr/>
            </a:pPr>
            <a:r>
              <a:rPr lang="de-CH" sz="884" dirty="0">
                <a:solidFill>
                  <a:srgbClr val="000000"/>
                </a:solidFill>
                <a:latin typeface="Arial" charset="0"/>
              </a:rPr>
              <a:t>Workshop-Vorbereitung / </a:t>
            </a:r>
            <a:r>
              <a:rPr lang="de-CH" sz="884" dirty="0" err="1">
                <a:solidFill>
                  <a:srgbClr val="000000"/>
                </a:solidFill>
                <a:latin typeface="Arial" charset="0"/>
              </a:rPr>
              <a:t>Préparation</a:t>
            </a:r>
            <a:r>
              <a:rPr lang="de-CH" sz="884" dirty="0">
                <a:solidFill>
                  <a:srgbClr val="000000"/>
                </a:solidFill>
                <a:latin typeface="Arial" charset="0"/>
              </a:rPr>
              <a:t> des </a:t>
            </a:r>
            <a:r>
              <a:rPr lang="de-CH" sz="884" dirty="0" err="1">
                <a:solidFill>
                  <a:srgbClr val="000000"/>
                </a:solidFill>
                <a:latin typeface="Arial" charset="0"/>
              </a:rPr>
              <a:t>ateliers</a:t>
            </a:r>
            <a:endParaRPr lang="de-CH" sz="884" dirty="0">
              <a:solidFill>
                <a:srgbClr val="000000"/>
              </a:solidFill>
              <a:latin typeface="Arial" charset="0"/>
            </a:endParaRPr>
          </a:p>
        </p:txBody>
      </p:sp>
    </p:spTree>
    <p:extLst>
      <p:ext uri="{BB962C8B-B14F-4D97-AF65-F5344CB8AC3E}">
        <p14:creationId xmlns:p14="http://schemas.microsoft.com/office/powerpoint/2010/main" val="111550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0" grpId="0">
        <p:bldAsOne/>
      </p:bldGraphic>
      <p:bldP spid="21" grpId="0"/>
      <p:bldP spid="22" grpId="0"/>
      <p:bldP spid="23" grpId="0"/>
      <p:bldP spid="24" grpId="0"/>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3"/>
          <a:stretch>
            <a:fillRect/>
          </a:stretch>
        </p:blipFill>
        <p:spPr>
          <a:xfrm>
            <a:off x="1115616" y="3394521"/>
            <a:ext cx="6162675" cy="2562225"/>
          </a:xfrm>
          <a:prstGeom prst="rect">
            <a:avLst/>
          </a:prstGeom>
        </p:spPr>
      </p:pic>
      <p:sp>
        <p:nvSpPr>
          <p:cNvPr id="3" name="Titel 2"/>
          <p:cNvSpPr>
            <a:spLocks noGrp="1"/>
          </p:cNvSpPr>
          <p:nvPr>
            <p:ph type="title"/>
          </p:nvPr>
        </p:nvSpPr>
        <p:spPr/>
        <p:txBody>
          <a:bodyPr/>
          <a:lstStyle/>
          <a:p>
            <a:r>
              <a:rPr lang="de-CH" dirty="0"/>
              <a:t>Gesetzliche Grundlage</a:t>
            </a:r>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pPr>
                <a:defRPr/>
              </a:pPr>
              <a:t>3</a:t>
            </a:fld>
            <a:endParaRPr lang="de-CH" altLang="de-DE" dirty="0"/>
          </a:p>
        </p:txBody>
      </p:sp>
      <p:pic>
        <p:nvPicPr>
          <p:cNvPr id="7" name="Grafik 6"/>
          <p:cNvPicPr>
            <a:picLocks noChangeAspect="1"/>
          </p:cNvPicPr>
          <p:nvPr/>
        </p:nvPicPr>
        <p:blipFill>
          <a:blip r:embed="rId4"/>
          <a:stretch>
            <a:fillRect/>
          </a:stretch>
        </p:blipFill>
        <p:spPr>
          <a:xfrm>
            <a:off x="4196953" y="2070935"/>
            <a:ext cx="4305300" cy="1872208"/>
          </a:xfrm>
          <a:prstGeom prst="rect">
            <a:avLst/>
          </a:prstGeom>
        </p:spPr>
      </p:pic>
    </p:spTree>
    <p:extLst>
      <p:ext uri="{BB962C8B-B14F-4D97-AF65-F5344CB8AC3E}">
        <p14:creationId xmlns:p14="http://schemas.microsoft.com/office/powerpoint/2010/main" val="2490903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0EDBCF62-BBC9-4CA0-8D98-7ACE83C6ED76}"/>
              </a:ext>
            </a:extLst>
          </p:cNvPr>
          <p:cNvSpPr>
            <a:spLocks noGrp="1"/>
          </p:cNvSpPr>
          <p:nvPr>
            <p:ph type="subTitle" idx="1"/>
          </p:nvPr>
        </p:nvSpPr>
        <p:spPr/>
        <p:txBody>
          <a:bodyPr/>
          <a:lstStyle/>
          <a:p>
            <a:r>
              <a:rPr lang="de-CH" sz="1905">
                <a:latin typeface="+mj-lt"/>
              </a:rPr>
              <a:t>Merci </a:t>
            </a:r>
            <a:r>
              <a:rPr lang="de-CH" sz="1905" err="1">
                <a:latin typeface="+mj-lt"/>
              </a:rPr>
              <a:t>beaucoup</a:t>
            </a:r>
            <a:r>
              <a:rPr lang="de-CH" sz="1905">
                <a:latin typeface="+mj-lt"/>
              </a:rPr>
              <a:t> </a:t>
            </a:r>
            <a:r>
              <a:rPr lang="de-CH" sz="1905" err="1">
                <a:latin typeface="+mj-lt"/>
              </a:rPr>
              <a:t>pour</a:t>
            </a:r>
            <a:r>
              <a:rPr lang="de-CH" sz="1905">
                <a:latin typeface="+mj-lt"/>
              </a:rPr>
              <a:t> </a:t>
            </a:r>
            <a:r>
              <a:rPr lang="de-CH" sz="1905" err="1">
                <a:latin typeface="+mj-lt"/>
              </a:rPr>
              <a:t>votre</a:t>
            </a:r>
            <a:r>
              <a:rPr lang="de-CH" sz="1905">
                <a:latin typeface="+mj-lt"/>
              </a:rPr>
              <a:t> </a:t>
            </a:r>
            <a:r>
              <a:rPr lang="de-CH" sz="1905" err="1">
                <a:latin typeface="+mj-lt"/>
              </a:rPr>
              <a:t>attention</a:t>
            </a:r>
            <a:endParaRPr lang="de-CH" sz="1905">
              <a:latin typeface="+mj-lt"/>
            </a:endParaRPr>
          </a:p>
        </p:txBody>
      </p:sp>
      <p:sp>
        <p:nvSpPr>
          <p:cNvPr id="4" name="Titel 3">
            <a:extLst>
              <a:ext uri="{FF2B5EF4-FFF2-40B4-BE49-F238E27FC236}">
                <a16:creationId xmlns:a16="http://schemas.microsoft.com/office/drawing/2014/main" id="{D55D6752-461A-4DF5-ADF2-DCEE72519057}"/>
              </a:ext>
            </a:extLst>
          </p:cNvPr>
          <p:cNvSpPr>
            <a:spLocks noGrp="1"/>
          </p:cNvSpPr>
          <p:nvPr>
            <p:ph type="title"/>
          </p:nvPr>
        </p:nvSpPr>
        <p:spPr/>
        <p:txBody>
          <a:bodyPr/>
          <a:lstStyle/>
          <a:p>
            <a:r>
              <a:rPr lang="de-CH"/>
              <a:t>Vielen Dank für Ihre Aufmerksamkeit</a:t>
            </a:r>
          </a:p>
        </p:txBody>
      </p:sp>
      <p:pic>
        <p:nvPicPr>
          <p:cNvPr id="16" name="Bildplatzhalter 15">
            <a:extLst>
              <a:ext uri="{FF2B5EF4-FFF2-40B4-BE49-F238E27FC236}">
                <a16:creationId xmlns:a16="http://schemas.microsoft.com/office/drawing/2014/main" id="{CA1F8C49-B7CF-D371-95B5-93C3AA2C8003}"/>
              </a:ext>
            </a:extLst>
          </p:cNvPr>
          <p:cNvPicPr>
            <a:picLocks noGrp="1" noChangeAspect="1"/>
          </p:cNvPicPr>
          <p:nvPr>
            <p:ph type="pic" sz="quarter" idx="12"/>
          </p:nvPr>
        </p:nvPicPr>
        <p:blipFill rotWithShape="1">
          <a:blip r:embed="rId3"/>
          <a:srcRect t="47122" b="25222"/>
          <a:stretch/>
        </p:blipFill>
        <p:spPr>
          <a:xfrm>
            <a:off x="695453" y="3085745"/>
            <a:ext cx="7201854" cy="1371843"/>
          </a:xfrm>
        </p:spPr>
      </p:pic>
      <p:sp>
        <p:nvSpPr>
          <p:cNvPr id="17" name="Rechteck 16">
            <a:extLst>
              <a:ext uri="{FF2B5EF4-FFF2-40B4-BE49-F238E27FC236}">
                <a16:creationId xmlns:a16="http://schemas.microsoft.com/office/drawing/2014/main" id="{92692BC4-EDDD-9434-0C11-F055E3839DC4}"/>
              </a:ext>
            </a:extLst>
          </p:cNvPr>
          <p:cNvSpPr/>
          <p:nvPr/>
        </p:nvSpPr>
        <p:spPr bwMode="auto">
          <a:xfrm>
            <a:off x="695453" y="4555549"/>
            <a:ext cx="7201854" cy="590562"/>
          </a:xfrm>
          <a:prstGeom prst="rect">
            <a:avLst/>
          </a:prstGeom>
          <a:solidFill>
            <a:schemeClr val="accent1"/>
          </a:solidFill>
          <a:ln>
            <a:solidFill>
              <a:schemeClr val="accent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2198" tIns="31099" rIns="62198" bIns="31099" numCol="1" rtlCol="0" anchor="t" anchorCtr="0" compatLnSpc="1">
            <a:prstTxWarp prst="textNoShape">
              <a:avLst/>
            </a:prstTxWarp>
          </a:bodyPr>
          <a:lstStyle/>
          <a:p>
            <a:pPr defTabSz="709440" eaLnBrk="1" hangingPunct="1"/>
            <a:r>
              <a:rPr lang="de-CH" sz="1088">
                <a:solidFill>
                  <a:srgbClr val="000000"/>
                </a:solidFill>
                <a:latin typeface="Arial" charset="0"/>
              </a:rPr>
              <a:t>Projektleitung: Prof. Dr. Kay Biesel (FHNW)</a:t>
            </a:r>
          </a:p>
          <a:p>
            <a:pPr defTabSz="709440" eaLnBrk="1" hangingPunct="1"/>
            <a:r>
              <a:rPr lang="de-CH" sz="1088">
                <a:solidFill>
                  <a:srgbClr val="000000"/>
                </a:solidFill>
                <a:latin typeface="Arial"/>
              </a:rPr>
              <a:t>Team Deutschschweiz: Prof. Dr. Angela Rein (FHNW), Lukas Fellmann (FHNW), Jana Osswald (FHNW)</a:t>
            </a:r>
          </a:p>
          <a:p>
            <a:pPr defTabSz="709440" eaLnBrk="1" hangingPunct="1"/>
            <a:r>
              <a:rPr lang="fr-FR" sz="1088">
                <a:solidFill>
                  <a:srgbClr val="000000"/>
                </a:solidFill>
                <a:latin typeface="Arial" charset="0"/>
              </a:rPr>
              <a:t>Équipe de la Suisse latine</a:t>
            </a:r>
            <a:r>
              <a:rPr lang="de-CH" sz="1088">
                <a:solidFill>
                  <a:srgbClr val="000000"/>
                </a:solidFill>
                <a:latin typeface="Arial" charset="0"/>
              </a:rPr>
              <a:t>: Prof. Dr. Gaëlle Aeby (HES-SO), Mathilde Etienne (HES-SO), Angelica </a:t>
            </a:r>
            <a:r>
              <a:rPr lang="de-CH" sz="1088" err="1">
                <a:solidFill>
                  <a:srgbClr val="000000"/>
                </a:solidFill>
                <a:latin typeface="Arial" charset="0"/>
              </a:rPr>
              <a:t>Lepori</a:t>
            </a:r>
            <a:r>
              <a:rPr lang="de-CH" sz="1088">
                <a:solidFill>
                  <a:srgbClr val="000000"/>
                </a:solidFill>
                <a:latin typeface="Arial" charset="0"/>
              </a:rPr>
              <a:t> (SUPSI)</a:t>
            </a:r>
          </a:p>
        </p:txBody>
      </p:sp>
    </p:spTree>
    <p:extLst>
      <p:ext uri="{BB962C8B-B14F-4D97-AF65-F5344CB8AC3E}">
        <p14:creationId xmlns:p14="http://schemas.microsoft.com/office/powerpoint/2010/main" val="312173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leichschenkliges Dreieck 5"/>
          <p:cNvSpPr/>
          <p:nvPr/>
        </p:nvSpPr>
        <p:spPr>
          <a:xfrm>
            <a:off x="1078062" y="2276872"/>
            <a:ext cx="7776864" cy="3600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Inhaltsplatzhalter 1"/>
          <p:cNvSpPr>
            <a:spLocks noGrp="1"/>
          </p:cNvSpPr>
          <p:nvPr>
            <p:ph idx="1"/>
          </p:nvPr>
        </p:nvSpPr>
        <p:spPr>
          <a:xfrm>
            <a:off x="1187450" y="2708920"/>
            <a:ext cx="7558088" cy="3310880"/>
          </a:xfrm>
        </p:spPr>
        <p:txBody>
          <a:bodyPr/>
          <a:lstStyle/>
          <a:p>
            <a:pPr marL="0" indent="0">
              <a:buNone/>
            </a:pPr>
            <a:r>
              <a:rPr lang="de-CH" dirty="0"/>
              <a:t>                 StGB: Massnahmen für junge Erwachsene</a:t>
            </a:r>
          </a:p>
          <a:p>
            <a:pPr marL="0" indent="0">
              <a:buNone/>
            </a:pPr>
            <a:endParaRPr lang="de-CH" dirty="0"/>
          </a:p>
          <a:p>
            <a:pPr marL="0" indent="0">
              <a:buNone/>
            </a:pPr>
            <a:r>
              <a:rPr lang="de-CH" dirty="0"/>
              <a:t>                       </a:t>
            </a:r>
            <a:r>
              <a:rPr lang="de-CH" dirty="0" err="1"/>
              <a:t>JStG</a:t>
            </a:r>
            <a:r>
              <a:rPr lang="de-CH" dirty="0"/>
              <a:t>: Strafen und Massnahmen</a:t>
            </a:r>
          </a:p>
          <a:p>
            <a:pPr marL="0" indent="0">
              <a:buNone/>
            </a:pPr>
            <a:endParaRPr lang="de-CH" dirty="0"/>
          </a:p>
          <a:p>
            <a:pPr marL="0" indent="0">
              <a:buNone/>
            </a:pPr>
            <a:r>
              <a:rPr lang="de-CH" dirty="0"/>
              <a:t>                      ZGB: zivilrechtliche Unterbringung</a:t>
            </a:r>
          </a:p>
          <a:p>
            <a:pPr marL="0" indent="0">
              <a:buNone/>
            </a:pPr>
            <a:r>
              <a:rPr lang="de-CH" dirty="0"/>
              <a:t> </a:t>
            </a:r>
          </a:p>
          <a:p>
            <a:pPr marL="0" indent="0">
              <a:buNone/>
            </a:pPr>
            <a:endParaRPr lang="de-CH" dirty="0"/>
          </a:p>
          <a:p>
            <a:pPr marL="0" indent="0">
              <a:buNone/>
            </a:pPr>
            <a:r>
              <a:rPr lang="de-CH" dirty="0"/>
              <a:t>                       Vereinbarte Unterbringung</a:t>
            </a:r>
          </a:p>
          <a:p>
            <a:endParaRPr lang="de-CH" dirty="0"/>
          </a:p>
        </p:txBody>
      </p:sp>
      <p:sp>
        <p:nvSpPr>
          <p:cNvPr id="3" name="Titel 2"/>
          <p:cNvSpPr>
            <a:spLocks noGrp="1"/>
          </p:cNvSpPr>
          <p:nvPr>
            <p:ph type="title"/>
          </p:nvPr>
        </p:nvSpPr>
        <p:spPr/>
        <p:txBody>
          <a:bodyPr/>
          <a:lstStyle/>
          <a:p>
            <a:r>
              <a:rPr lang="de-CH" dirty="0"/>
              <a:t>Subventionen an Einrichtungen mit folgender Klientel: </a:t>
            </a:r>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pPr>
                <a:defRPr/>
              </a:pPr>
              <a:t>4</a:t>
            </a:fld>
            <a:endParaRPr lang="de-CH" altLang="de-DE" dirty="0"/>
          </a:p>
        </p:txBody>
      </p:sp>
    </p:spTree>
    <p:extLst>
      <p:ext uri="{BB962C8B-B14F-4D97-AF65-F5344CB8AC3E}">
        <p14:creationId xmlns:p14="http://schemas.microsoft.com/office/powerpoint/2010/main" val="387016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1187450" y="1057275"/>
            <a:ext cx="7558088" cy="715963"/>
          </a:xfrm>
        </p:spPr>
        <p:txBody>
          <a:bodyPr/>
          <a:lstStyle/>
          <a:p>
            <a:r>
              <a:rPr lang="de-CH" altLang="de-DE" dirty="0"/>
              <a:t>Statistische Daten</a:t>
            </a:r>
            <a:endParaRPr lang="fr-CH" altLang="de-DE" dirty="0"/>
          </a:p>
        </p:txBody>
      </p:sp>
      <p:sp>
        <p:nvSpPr>
          <p:cNvPr id="3" name="Inhaltsplatzhalter 2"/>
          <p:cNvSpPr>
            <a:spLocks noGrp="1"/>
          </p:cNvSpPr>
          <p:nvPr>
            <p:ph idx="1"/>
          </p:nvPr>
        </p:nvSpPr>
        <p:spPr>
          <a:xfrm>
            <a:off x="1212850" y="1846287"/>
            <a:ext cx="7558088" cy="4391025"/>
          </a:xfrm>
        </p:spPr>
        <p:txBody>
          <a:bodyPr/>
          <a:lstStyle/>
          <a:p>
            <a:pPr marL="0" indent="0">
              <a:buFontTx/>
              <a:buNone/>
              <a:defRPr/>
            </a:pPr>
            <a:r>
              <a:rPr lang="de-CH" sz="1800" dirty="0"/>
              <a:t>Welche Daten gibt es heute?</a:t>
            </a:r>
          </a:p>
          <a:p>
            <a:pPr marL="0" indent="0">
              <a:buFontTx/>
              <a:buNone/>
              <a:defRPr/>
            </a:pPr>
            <a:endParaRPr lang="de-CH" sz="1800" dirty="0"/>
          </a:p>
          <a:p>
            <a:pPr marL="0" indent="0">
              <a:buFontTx/>
              <a:buNone/>
              <a:defRPr/>
            </a:pPr>
            <a:endParaRPr lang="de-CH" sz="1800" dirty="0"/>
          </a:p>
          <a:p>
            <a:pPr>
              <a:defRPr/>
            </a:pPr>
            <a:r>
              <a:rPr lang="de-CH" sz="1800" dirty="0"/>
              <a:t>Jugendstrafurteilsstatistik und Jugendstrafvollzugsstatistik</a:t>
            </a:r>
          </a:p>
          <a:p>
            <a:pPr>
              <a:defRPr/>
            </a:pPr>
            <a:endParaRPr lang="de-CH" sz="1800" dirty="0"/>
          </a:p>
          <a:p>
            <a:pPr>
              <a:defRPr/>
            </a:pPr>
            <a:r>
              <a:rPr lang="de-CH" sz="1800" dirty="0"/>
              <a:t>Statistische Erhebung der KOKES zu zivilrechtlichen Massnahmen</a:t>
            </a:r>
          </a:p>
          <a:p>
            <a:pPr>
              <a:defRPr/>
            </a:pPr>
            <a:endParaRPr lang="de-CH" sz="1800" dirty="0"/>
          </a:p>
          <a:p>
            <a:pPr>
              <a:defRPr/>
            </a:pPr>
            <a:r>
              <a:rPr lang="de-CH" sz="1800" dirty="0"/>
              <a:t>CASADATA: Daten zu den vom BJ subventionierten Einrichtungen (seit 2018)</a:t>
            </a:r>
          </a:p>
          <a:p>
            <a:pPr marL="0" indent="0">
              <a:buFontTx/>
              <a:buNone/>
              <a:defRPr/>
            </a:pPr>
            <a:endParaRPr lang="de-CH" dirty="0"/>
          </a:p>
          <a:p>
            <a:pPr>
              <a:buFontTx/>
              <a:buChar char="-"/>
              <a:defRPr/>
            </a:pPr>
            <a:endParaRPr lang="de-CH" dirty="0"/>
          </a:p>
          <a:p>
            <a:pPr>
              <a:defRPr/>
            </a:pPr>
            <a:endParaRPr lang="de-CH" dirty="0"/>
          </a:p>
        </p:txBody>
      </p:sp>
      <p:sp>
        <p:nvSpPr>
          <p:cNvPr id="32772"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32D88F-4CD0-4897-9030-FA22AC5E8F1B}" type="slidenum">
              <a:rPr lang="de-CH" altLang="de-DE" smtClean="0">
                <a:solidFill>
                  <a:srgbClr val="000000"/>
                </a:solidFill>
              </a:rPr>
              <a:pPr/>
              <a:t>5</a:t>
            </a:fld>
            <a:endParaRPr lang="de-CH" altLang="de-DE">
              <a:solidFill>
                <a:srgbClr val="000000"/>
              </a:solidFill>
            </a:endParaRPr>
          </a:p>
        </p:txBody>
      </p:sp>
    </p:spTree>
    <p:extLst>
      <p:ext uri="{BB962C8B-B14F-4D97-AF65-F5344CB8AC3E}">
        <p14:creationId xmlns:p14="http://schemas.microsoft.com/office/powerpoint/2010/main" val="336271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nhaltsplatzhalter 1"/>
          <p:cNvSpPr>
            <a:spLocks noGrp="1"/>
          </p:cNvSpPr>
          <p:nvPr>
            <p:ph idx="1"/>
          </p:nvPr>
        </p:nvSpPr>
        <p:spPr>
          <a:xfrm>
            <a:off x="1187450" y="2082800"/>
            <a:ext cx="7558088" cy="2857079"/>
          </a:xfrm>
        </p:spPr>
        <p:txBody>
          <a:bodyPr/>
          <a:lstStyle/>
          <a:p>
            <a:r>
              <a:rPr lang="de-CH" altLang="de-DE" sz="1800" dirty="0"/>
              <a:t>Kindesschutz/Jugendhilfe/Soziales			21</a:t>
            </a:r>
          </a:p>
          <a:p>
            <a:r>
              <a:rPr lang="de-CH" altLang="de-DE" sz="1800" dirty="0"/>
              <a:t>Bildung						10</a:t>
            </a:r>
          </a:p>
          <a:p>
            <a:r>
              <a:rPr lang="de-CH" altLang="de-DE" sz="1800" dirty="0"/>
              <a:t>Justiz						 7</a:t>
            </a:r>
          </a:p>
          <a:p>
            <a:r>
              <a:rPr lang="de-CH" altLang="de-DE" sz="1800" dirty="0"/>
              <a:t>Gesundheit/Psychiatrie				                5</a:t>
            </a:r>
          </a:p>
          <a:p>
            <a:r>
              <a:rPr lang="de-CH" altLang="de-DE" sz="1800" dirty="0"/>
              <a:t>Drei und mehr Ämter pro Kanton			                7</a:t>
            </a:r>
          </a:p>
          <a:p>
            <a:r>
              <a:rPr lang="de-CH" altLang="de-DE" sz="1800" dirty="0"/>
              <a:t>Zwei Ämter pro Kanton				                6</a:t>
            </a:r>
          </a:p>
          <a:p>
            <a:r>
              <a:rPr lang="de-CH" altLang="de-DE" sz="1800" dirty="0"/>
              <a:t>Ein Amt pro Kanton (oder keines)		</a:t>
            </a:r>
            <a:r>
              <a:rPr lang="de-CH" altLang="de-DE" dirty="0"/>
              <a:t>	</a:t>
            </a:r>
            <a:r>
              <a:rPr lang="de-CH" altLang="de-DE" sz="1800" dirty="0"/>
              <a:t>11</a:t>
            </a:r>
            <a:r>
              <a:rPr lang="de-CH" altLang="de-DE" dirty="0"/>
              <a:t>	</a:t>
            </a:r>
          </a:p>
        </p:txBody>
      </p:sp>
      <p:sp>
        <p:nvSpPr>
          <p:cNvPr id="25603" name="Titel 2"/>
          <p:cNvSpPr>
            <a:spLocks noGrp="1"/>
          </p:cNvSpPr>
          <p:nvPr>
            <p:ph type="title"/>
          </p:nvPr>
        </p:nvSpPr>
        <p:spPr/>
        <p:txBody>
          <a:bodyPr/>
          <a:lstStyle/>
          <a:p>
            <a:r>
              <a:rPr lang="de-CH" altLang="de-DE" dirty="0"/>
              <a:t>Zuständigkeiten für stationäre Plätze</a:t>
            </a:r>
            <a:br>
              <a:rPr lang="de-CH" altLang="de-DE" dirty="0"/>
            </a:br>
            <a:endParaRPr lang="de-CH" altLang="de-DE" dirty="0"/>
          </a:p>
        </p:txBody>
      </p:sp>
      <p:sp>
        <p:nvSpPr>
          <p:cNvPr id="2560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690F9C-52EB-49CA-9F23-3C2253565B15}" type="slidenum">
              <a:rPr lang="de-CH" altLang="de-DE" smtClean="0"/>
              <a:pPr/>
              <a:t>6</a:t>
            </a:fld>
            <a:endParaRPr lang="de-CH" altLang="de-DE"/>
          </a:p>
        </p:txBody>
      </p:sp>
    </p:spTree>
    <p:extLst>
      <p:ext uri="{BB962C8B-B14F-4D97-AF65-F5344CB8AC3E}">
        <p14:creationId xmlns:p14="http://schemas.microsoft.com/office/powerpoint/2010/main" val="219920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4834374-AE9A-4ADE-AF01-5EE6D9D2275B}"/>
              </a:ext>
            </a:extLst>
          </p:cNvPr>
          <p:cNvSpPr>
            <a:spLocks noGrp="1"/>
          </p:cNvSpPr>
          <p:nvPr>
            <p:ph idx="1"/>
          </p:nvPr>
        </p:nvSpPr>
        <p:spPr>
          <a:xfrm>
            <a:off x="1187450" y="2852936"/>
            <a:ext cx="7558088" cy="3166864"/>
          </a:xfrm>
        </p:spPr>
        <p:txBody>
          <a:bodyPr/>
          <a:lstStyle/>
          <a:p>
            <a:r>
              <a:rPr lang="de-CH" sz="1800" dirty="0"/>
              <a:t>Kantonale Fachstellen</a:t>
            </a:r>
            <a:br>
              <a:rPr lang="de-CH" sz="1800" dirty="0"/>
            </a:br>
            <a:endParaRPr lang="de-CH" sz="1800" dirty="0"/>
          </a:p>
          <a:p>
            <a:r>
              <a:rPr lang="de-CH" sz="1800" dirty="0"/>
              <a:t>KESB</a:t>
            </a:r>
            <a:br>
              <a:rPr lang="de-CH" sz="1800" dirty="0"/>
            </a:br>
            <a:endParaRPr lang="de-CH" sz="1800" dirty="0"/>
          </a:p>
          <a:p>
            <a:r>
              <a:rPr lang="de-CH" sz="1800" dirty="0"/>
              <a:t>Gemeinden</a:t>
            </a:r>
          </a:p>
          <a:p>
            <a:endParaRPr lang="de-CH" sz="1800" dirty="0"/>
          </a:p>
          <a:p>
            <a:endParaRPr lang="de-CH" sz="1800" dirty="0"/>
          </a:p>
          <a:p>
            <a:endParaRPr lang="de-CH" sz="1800" dirty="0"/>
          </a:p>
          <a:p>
            <a:pPr marL="0" indent="0">
              <a:buNone/>
            </a:pPr>
            <a:r>
              <a:rPr lang="de-CH" sz="1800" dirty="0"/>
              <a:t>«Schätze, das sind ganz schön viele….»</a:t>
            </a:r>
          </a:p>
        </p:txBody>
      </p:sp>
      <p:sp>
        <p:nvSpPr>
          <p:cNvPr id="3" name="Titel 2">
            <a:extLst>
              <a:ext uri="{FF2B5EF4-FFF2-40B4-BE49-F238E27FC236}">
                <a16:creationId xmlns:a16="http://schemas.microsoft.com/office/drawing/2014/main" id="{4303A42E-FF91-443E-9CCA-21FE1F218305}"/>
              </a:ext>
            </a:extLst>
          </p:cNvPr>
          <p:cNvSpPr>
            <a:spLocks noGrp="1"/>
          </p:cNvSpPr>
          <p:nvPr>
            <p:ph type="title"/>
          </p:nvPr>
        </p:nvSpPr>
        <p:spPr/>
        <p:txBody>
          <a:bodyPr/>
          <a:lstStyle/>
          <a:p>
            <a:r>
              <a:rPr lang="de-CH" dirty="0"/>
              <a:t>Zuständigkeiten für Plätze in Pflegefamilien</a:t>
            </a:r>
          </a:p>
        </p:txBody>
      </p:sp>
      <p:sp>
        <p:nvSpPr>
          <p:cNvPr id="5" name="Foliennummernplatzhalter 4">
            <a:extLst>
              <a:ext uri="{FF2B5EF4-FFF2-40B4-BE49-F238E27FC236}">
                <a16:creationId xmlns:a16="http://schemas.microsoft.com/office/drawing/2014/main" id="{C9014A4D-FE85-41EE-BBE6-AB0AB691AF4C}"/>
              </a:ext>
            </a:extLst>
          </p:cNvPr>
          <p:cNvSpPr>
            <a:spLocks noGrp="1"/>
          </p:cNvSpPr>
          <p:nvPr>
            <p:ph type="sldNum" sz="quarter" idx="11"/>
          </p:nvPr>
        </p:nvSpPr>
        <p:spPr/>
        <p:txBody>
          <a:bodyPr/>
          <a:lstStyle/>
          <a:p>
            <a:pPr marL="0" marR="0" lvl="0" indent="0" algn="r" defTabSz="914400" rtl="0" eaLnBrk="1" fontAlgn="base" latinLnBrk="0" hangingPunct="1">
              <a:lnSpc>
                <a:spcPct val="105000"/>
              </a:lnSpc>
              <a:spcBef>
                <a:spcPct val="0"/>
              </a:spcBef>
              <a:spcAft>
                <a:spcPct val="0"/>
              </a:spcAft>
              <a:buClrTx/>
              <a:buSzTx/>
              <a:buFontTx/>
              <a:buNone/>
              <a:tabLst/>
              <a:defRPr/>
            </a:pPr>
            <a:fld id="{6662ABFB-D8F8-42B0-BE25-2D7EF83A6079}" type="slidenum">
              <a:rPr kumimoji="0" lang="de-CH" altLang="de-DE"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5000"/>
                </a:lnSpc>
                <a:spcBef>
                  <a:spcPct val="0"/>
                </a:spcBef>
                <a:spcAft>
                  <a:spcPct val="0"/>
                </a:spcAft>
                <a:buClrTx/>
                <a:buSzTx/>
                <a:buFontTx/>
                <a:buNone/>
                <a:tabLst/>
                <a:defRPr/>
              </a:pPr>
              <a:t>7</a:t>
            </a:fld>
            <a:endParaRPr kumimoji="0" lang="de-CH" altLang="de-DE"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460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de-CH" altLang="de-DE" dirty="0">
                <a:hlinkClick r:id="rId3"/>
              </a:rPr>
              <a:t>https://www.casadata.ch/</a:t>
            </a:r>
            <a:endParaRPr lang="de-CH" altLang="de-DE" dirty="0"/>
          </a:p>
        </p:txBody>
      </p:sp>
      <p:sp>
        <p:nvSpPr>
          <p:cNvPr id="38916"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D96C3E-E6C9-42FD-AD66-C75DE1BF033B}" type="slidenum">
              <a:rPr lang="de-CH" altLang="de-DE" smtClean="0">
                <a:solidFill>
                  <a:srgbClr val="000000"/>
                </a:solidFill>
              </a:rPr>
              <a:pPr/>
              <a:t>8</a:t>
            </a:fld>
            <a:endParaRPr lang="de-CH" altLang="de-DE">
              <a:solidFill>
                <a:srgbClr val="000000"/>
              </a:solidFill>
            </a:endParaRPr>
          </a:p>
        </p:txBody>
      </p:sp>
      <p:pic>
        <p:nvPicPr>
          <p:cNvPr id="38917"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570038"/>
            <a:ext cx="777716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68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87450" y="620688"/>
            <a:ext cx="7558088" cy="5399112"/>
          </a:xfrm>
        </p:spPr>
        <p:txBody>
          <a:bodyPr/>
          <a:lstStyle/>
          <a:p>
            <a:pPr marL="0" indent="0">
              <a:buNone/>
            </a:pPr>
            <a:endParaRPr lang="de-CH" sz="1800" dirty="0"/>
          </a:p>
          <a:p>
            <a:pPr lvl="0"/>
            <a:r>
              <a:rPr lang="de-CH" sz="1800" dirty="0"/>
              <a:t>Die meisten Platzierungen finden zwischen dem 14. und 18. Lebensjahr statt, wobei ab dem 19. Lebensjahr ein deutlicher Rückgang zu verzeichnen ist und nach dem 18. Lebensjahr v.a. in der lateinischen Schweiz rapide zurückgehen.</a:t>
            </a:r>
          </a:p>
          <a:p>
            <a:pPr lvl="0"/>
            <a:endParaRPr lang="de-CH" sz="1800" dirty="0"/>
          </a:p>
          <a:p>
            <a:pPr lvl="0"/>
            <a:r>
              <a:rPr lang="de-CH" sz="1800" dirty="0"/>
              <a:t>35 % der Kinder und Jugendlichen sind in der Einrichtung aufgrund einer Vereinbarung mit ihren Eltern, bei 40 % besteht eine zivilrechtliche Massnahme und 15 % sind aufgrund einer strafrechtlichen Entscheidung platziert (Daten für 2020)</a:t>
            </a:r>
          </a:p>
          <a:p>
            <a:pPr marL="0" lvl="0" indent="0">
              <a:buNone/>
            </a:pPr>
            <a:endParaRPr lang="de-CH" sz="1800" dirty="0"/>
          </a:p>
          <a:p>
            <a:pPr lvl="0"/>
            <a:r>
              <a:rPr lang="de-CH" sz="1800" dirty="0"/>
              <a:t>Fast die Hälfte der Kinder und Jugendlichen kommen von ihrer Familie in die Einrichtung und ein Grossteil kehrt nach der Unterbringung auch wieder dorthin zurück (36 % für das Jahr 2020).</a:t>
            </a:r>
          </a:p>
          <a:p>
            <a:pPr lvl="0"/>
            <a:endParaRPr lang="de-CH" sz="1800" dirty="0"/>
          </a:p>
          <a:p>
            <a:pPr lvl="0"/>
            <a:r>
              <a:rPr lang="de-CH" sz="1800" dirty="0"/>
              <a:t>Ein Viertel der Kinder und Jugendlichen werden nicht in ihrem Herkunftskanton stationär betreut.</a:t>
            </a:r>
          </a:p>
          <a:p>
            <a:pPr marL="0" indent="0">
              <a:buNone/>
            </a:pPr>
            <a:r>
              <a:rPr lang="de-CH" sz="1800" dirty="0"/>
              <a:t> </a:t>
            </a:r>
          </a:p>
          <a:p>
            <a:pPr marL="0" indent="0">
              <a:buNone/>
            </a:pPr>
            <a:endParaRPr lang="de-CH" dirty="0"/>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pPr>
                <a:defRPr/>
              </a:pPr>
              <a:t>9</a:t>
            </a:fld>
            <a:endParaRPr lang="de-CH" altLang="de-DE" dirty="0"/>
          </a:p>
        </p:txBody>
      </p:sp>
    </p:spTree>
    <p:extLst>
      <p:ext uri="{BB962C8B-B14F-4D97-AF65-F5344CB8AC3E}">
        <p14:creationId xmlns:p14="http://schemas.microsoft.com/office/powerpoint/2010/main" val="4112790421"/>
      </p:ext>
    </p:extLst>
  </p:cSld>
  <p:clrMapOvr>
    <a:masterClrMapping/>
  </p:clrMapOvr>
</p:sld>
</file>

<file path=ppt/theme/theme1.xml><?xml version="1.0" encoding="utf-8"?>
<a:theme xmlns:a="http://schemas.openxmlformats.org/drawingml/2006/main" name="CD Bund_GS_de">
  <a:themeElements>
    <a:clrScheme name="CD Bund_GS_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 Bund_GS_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 Bund_GS_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 Bund_GS_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 Bund_GS_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 Bund_GS_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 Bund_GS_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 Bund_GS_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 Bund_GS_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 Bund_GS_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 Bund_GS_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 Bund_GS_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 Bund_GS_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 Bund_GS_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S-PP">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SA_16x9_de.potx" id="{54052C3C-A219-4032-8A15-5C2E065A20BC}" vid="{867B35A6-C1BD-446B-A5FB-E1DF39B1B41C}"/>
    </a:ext>
  </a:extLst>
</a:theme>
</file>

<file path=ppt/theme/theme3.xml><?xml version="1.0" encoding="utf-8"?>
<a:theme xmlns:a="http://schemas.openxmlformats.org/drawingml/2006/main" name="1_APS-PP">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SA_16x9_de.potx" id="{54052C3C-A219-4032-8A15-5C2E065A20BC}" vid="{867B35A6-C1BD-446B-A5FB-E1DF39B1B41C}"/>
    </a:ext>
  </a:extLst>
</a:theme>
</file>

<file path=ppt/theme/theme4.xml><?xml version="1.0" encoding="utf-8"?>
<a:theme xmlns:a="http://schemas.openxmlformats.org/drawingml/2006/main" name="2_APS-PP">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SA_16x9_de.potx" id="{54052C3C-A219-4032-8A15-5C2E065A20BC}" vid="{867B35A6-C1BD-446B-A5FB-E1DF39B1B41C}"/>
    </a:ext>
  </a:ext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3443</Words>
  <Application>Microsoft Office PowerPoint</Application>
  <PresentationFormat>Bildschirmpräsentation (4:3)</PresentationFormat>
  <Paragraphs>449</Paragraphs>
  <Slides>30</Slides>
  <Notes>30</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30</vt:i4>
      </vt:variant>
    </vt:vector>
  </HeadingPairs>
  <TitlesOfParts>
    <vt:vector size="38" baseType="lpstr">
      <vt:lpstr>Arial</vt:lpstr>
      <vt:lpstr>Calibri</vt:lpstr>
      <vt:lpstr>Symbol</vt:lpstr>
      <vt:lpstr>Wingdings</vt:lpstr>
      <vt:lpstr>CD Bund_GS_de</vt:lpstr>
      <vt:lpstr>APS-PP</vt:lpstr>
      <vt:lpstr>1_APS-PP</vt:lpstr>
      <vt:lpstr>2_APS-PP</vt:lpstr>
      <vt:lpstr>   </vt:lpstr>
      <vt:lpstr>Hauptaktivitäten FB SMV</vt:lpstr>
      <vt:lpstr>Gesetzliche Grundlage</vt:lpstr>
      <vt:lpstr>Subventionen an Einrichtungen mit folgender Klientel: </vt:lpstr>
      <vt:lpstr>Statistische Daten</vt:lpstr>
      <vt:lpstr>Zuständigkeiten für stationäre Plätze </vt:lpstr>
      <vt:lpstr>Zuständigkeiten für Plätze in Pflegefamilien</vt:lpstr>
      <vt:lpstr>https://www.casadata.ch/</vt:lpstr>
      <vt:lpstr>PowerPoint-Präsentation</vt:lpstr>
      <vt:lpstr>Situation vor dem Eintritt</vt:lpstr>
      <vt:lpstr>Soziale Situation nach Austritt</vt:lpstr>
      <vt:lpstr>Nutzen einer Statistik</vt:lpstr>
      <vt:lpstr>Visionen </vt:lpstr>
      <vt:lpstr>Machbarkeitsstudie für die statistische Erfassung von ausserfamiliär untergebrachten Kindern in der Schweiz / Etude de faisabilité pour la statistique sur les enfants placés hors du foyer familial en Suisse </vt:lpstr>
      <vt:lpstr>Ausgangslage / Situation de départ</vt:lpstr>
      <vt:lpstr>Zweck und Fragestellungen der Machbarkeitsstudie /  Objectif et questions de l'étude de faisabilité</vt:lpstr>
      <vt:lpstr>Zweck und Fragestellungen der Machbarkeitsstudie /  Objectif et questions de l'étude de faisabilité</vt:lpstr>
      <vt:lpstr> Arbeitsschritte / Etapes de travail (Dezember 2023 – April 2024/Décembre 2023 – Avril 2024)</vt:lpstr>
      <vt:lpstr>Arbeitsdefinition ausserfamiliäre Unterbringung /  Définition de travail du placement extra-familial </vt:lpstr>
      <vt:lpstr>Eindrücke zur Definition ausserfamiliärer Unterbringung /  Retours sur la définition du placement extra-familial</vt:lpstr>
      <vt:lpstr>Kantonale Ebene / Niveau cantonal</vt:lpstr>
      <vt:lpstr>PowerPoint-Präsentation</vt:lpstr>
      <vt:lpstr>Interkantonale, nationale &amp; internationale Ebene /  Niveaux intercantonal, national &amp; international</vt:lpstr>
      <vt:lpstr>Eindrücke zur aktuellen Datenverfügbarkeit und Datenqualität / Impressions sur la disponibilité actuelle des données et la qualité des données</vt:lpstr>
      <vt:lpstr>Eindrücke zur aktuellen Datenverfügbarkeit und Datenqualität / Impressions sur la disponibilité actuelle des données et la qualité des données</vt:lpstr>
      <vt:lpstr>Herausforderungen und Schwierigkeiten zur Schaffung einer nationalen Statistik über ausserfamiliär untergebrachte Kinder und Jugendlichen / Défis et difficultés dans la création de statistiques nationales sur les enfants et les jeunes hors du foyer</vt:lpstr>
      <vt:lpstr>Herausforderungen und Schwierigkeiten zur Schaffung einer nationale Statistik über ausserfamiliär untergebrachte Kinder und Jugendlichen / Défis et difficultés dans la création de statistiques nationales sur les enfants et les jeunes hors du foyer</vt:lpstr>
      <vt:lpstr>Fazit / Conclusion</vt:lpstr>
      <vt:lpstr>Nächste Schritte / Prochaines étapes</vt:lpstr>
      <vt:lpstr>Vielen Dank für Ihre Aufmerksamkeit</vt:lpstr>
    </vt:vector>
  </TitlesOfParts>
  <Company>Eidg. Justiz und Polizeidepartement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Born Barbara BFM</dc:creator>
  <cp:lastModifiedBy>Kay Biesel</cp:lastModifiedBy>
  <cp:revision>375</cp:revision>
  <cp:lastPrinted>2022-10-20T13:31:11Z</cp:lastPrinted>
  <dcterms:created xsi:type="dcterms:W3CDTF">2009-04-27T13:27:46Z</dcterms:created>
  <dcterms:modified xsi:type="dcterms:W3CDTF">2023-08-14T15:03:21Z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JPDCFG@15.1700:RecipientSalutation">
    <vt:lpwstr/>
  </property>
  <property fmtid="{D5CDD505-2E9C-101B-9397-08002B2CF9AE}" pid="3" name="FSC#EJPDCFG@15.1700:RecipientTitle">
    <vt:lpwstr/>
  </property>
  <property fmtid="{D5CDD505-2E9C-101B-9397-08002B2CF9AE}" pid="4" name="FSC#EJPDCFG@15.1700:RecipientFirstname">
    <vt:lpwstr/>
  </property>
  <property fmtid="{D5CDD505-2E9C-101B-9397-08002B2CF9AE}" pid="5" name="FSC#EJPDCFG@15.1700:RecipientSurname">
    <vt:lpwstr/>
  </property>
  <property fmtid="{D5CDD505-2E9C-101B-9397-08002B2CF9AE}" pid="6" name="FSC#EJPDCFG@15.1700:RecipientStreet">
    <vt:lpwstr/>
  </property>
  <property fmtid="{D5CDD505-2E9C-101B-9397-08002B2CF9AE}" pid="7" name="FSC#EJPDCFG@15.1700:RecipientPOBox">
    <vt:lpwstr/>
  </property>
  <property fmtid="{D5CDD505-2E9C-101B-9397-08002B2CF9AE}" pid="8" name="FSC#EJPDCFG@15.1700:RecipientZIPCode">
    <vt:lpwstr/>
  </property>
  <property fmtid="{D5CDD505-2E9C-101B-9397-08002B2CF9AE}" pid="9" name="FSC#EJPDCFG@15.1700:RecipientCity">
    <vt:lpwstr/>
  </property>
  <property fmtid="{D5CDD505-2E9C-101B-9397-08002B2CF9AE}" pid="10" name="FSC#EJPDCFG@15.1700:RecipientCountry">
    <vt:lpwstr/>
  </property>
  <property fmtid="{D5CDD505-2E9C-101B-9397-08002B2CF9AE}" pid="11" name="FSC#EJPDCFG@15.1700:RecipientOrgname">
    <vt:lpwstr/>
  </property>
  <property fmtid="{D5CDD505-2E9C-101B-9397-08002B2CF9AE}" pid="12" name="FSC#EJPDCFG@15.1700:RecipientEMail">
    <vt:lpwstr/>
  </property>
  <property fmtid="{D5CDD505-2E9C-101B-9397-08002B2CF9AE}" pid="13" name="FSC#EJPDCFG@15.1700:RecipientContactSalutation">
    <vt:lpwstr/>
  </property>
  <property fmtid="{D5CDD505-2E9C-101B-9397-08002B2CF9AE}" pid="14" name="FSC#EJPDCFG@15.1700:RecipientContactFirstname">
    <vt:lpwstr/>
  </property>
  <property fmtid="{D5CDD505-2E9C-101B-9397-08002B2CF9AE}" pid="15" name="FSC#EJPDCFG@15.1700:RecipientContactSurname">
    <vt:lpwstr/>
  </property>
  <property fmtid="{D5CDD505-2E9C-101B-9397-08002B2CF9AE}" pid="16" name="FSC#EJPDCFG@15.1700:RecipientDate">
    <vt:lpwstr/>
  </property>
  <property fmtid="{D5CDD505-2E9C-101B-9397-08002B2CF9AE}" pid="17" name="FSC#EJPDCFG@15.1700:SubfileTitle">
    <vt:lpwstr>D_Vorstellung SMV an Landsgemeinde vom 30.10.2014</vt:lpwstr>
  </property>
  <property fmtid="{D5CDD505-2E9C-101B-9397-08002B2CF9AE}" pid="18" name="FSC#EJPDCFG@15.1700:SubfileSubject">
    <vt:lpwstr/>
  </property>
  <property fmtid="{D5CDD505-2E9C-101B-9397-08002B2CF9AE}" pid="19" name="FSC#EJPDCFG@15.1700:SubfileDossierRef">
    <vt:lpwstr>022/2011/00710</vt:lpwstr>
  </property>
  <property fmtid="{D5CDD505-2E9C-101B-9397-08002B2CF9AE}" pid="20" name="FSC#EJPDCFG@15.1700:SubfileResponsibleFirstname">
    <vt:lpwstr>Walter</vt:lpwstr>
  </property>
  <property fmtid="{D5CDD505-2E9C-101B-9397-08002B2CF9AE}" pid="21" name="FSC#EJPDCFG@15.1700:SubfileResponsibleSurname">
    <vt:lpwstr>Troxler</vt:lpwstr>
  </property>
  <property fmtid="{D5CDD505-2E9C-101B-9397-08002B2CF9AE}" pid="22" name="FSC#EJPDCFG@15.1700:SubfileResponsibleProfession">
    <vt:lpwstr/>
  </property>
  <property fmtid="{D5CDD505-2E9C-101B-9397-08002B2CF9AE}" pid="23" name="FSC#EJPDCFG@15.1700:SubfileResponsibleInitials">
    <vt:lpwstr>bj-tw</vt:lpwstr>
  </property>
  <property fmtid="{D5CDD505-2E9C-101B-9397-08002B2CF9AE}" pid="24" name="FSC#EJPDCFG@15.1700:AssignmentCommentHistory">
    <vt:lpwstr/>
  </property>
  <property fmtid="{D5CDD505-2E9C-101B-9397-08002B2CF9AE}" pid="25" name="FSC#EJPDCFG@15.1700:AssignmentDefaultComment">
    <vt:lpwstr/>
  </property>
  <property fmtid="{D5CDD505-2E9C-101B-9397-08002B2CF9AE}" pid="26" name="FSC#EJPDCFG@15.1700:AssignmentRemarks">
    <vt:lpwstr/>
  </property>
  <property fmtid="{D5CDD505-2E9C-101B-9397-08002B2CF9AE}" pid="27" name="FSC#EJPDCFG@15.1700:AssignmentExternalDate">
    <vt:lpwstr/>
  </property>
  <property fmtid="{D5CDD505-2E9C-101B-9397-08002B2CF9AE}" pid="28" name="FSC#EJPDCFG@15.1700:AssignmentProcessingDeadline">
    <vt:lpwstr/>
  </property>
  <property fmtid="{D5CDD505-2E9C-101B-9397-08002B2CF9AE}" pid="29" name="FSC#EJPDCFG@15.1700:AssignmentPlacingPosition">
    <vt:lpwstr/>
  </property>
  <property fmtid="{D5CDD505-2E9C-101B-9397-08002B2CF9AE}" pid="30" name="FSC#EJPDCFG@15.1700:AssignmentResponsible">
    <vt:lpwstr/>
  </property>
  <property fmtid="{D5CDD505-2E9C-101B-9397-08002B2CF9AE}" pid="31" name="FSC#EJPDCFG@15.1700:AssignmentUsers">
    <vt:lpwstr/>
  </property>
  <property fmtid="{D5CDD505-2E9C-101B-9397-08002B2CF9AE}" pid="32" name="FSC#EJPDCFG@15.1700:AssignmentUsersDone">
    <vt:lpwstr/>
  </property>
  <property fmtid="{D5CDD505-2E9C-101B-9397-08002B2CF9AE}" pid="33" name="FSC#EJPDCFG@15.1700:SubfileClassification">
    <vt:lpwstr>Nicht klassifiziert</vt:lpwstr>
  </property>
  <property fmtid="{D5CDD505-2E9C-101B-9397-08002B2CF9AE}" pid="34" name="FSC#COOSYSTEM@1.1:Container">
    <vt:lpwstr>COO.2180.109.5.176454</vt:lpwstr>
  </property>
  <property fmtid="{D5CDD505-2E9C-101B-9397-08002B2CF9AE}" pid="35" name="FSC#COOELAK@1.1001:Subject">
    <vt:lpwstr/>
  </property>
  <property fmtid="{D5CDD505-2E9C-101B-9397-08002B2CF9AE}" pid="36" name="FSC#COOELAK@1.1001:FileReference">
    <vt:lpwstr>4400-SMV (Fachbereich Straf- und Massnahmenvollzug) (022/2011/00710)</vt:lpwstr>
  </property>
  <property fmtid="{D5CDD505-2E9C-101B-9397-08002B2CF9AE}" pid="37" name="FSC#COOELAK@1.1001:FileRefYear">
    <vt:lpwstr>2011</vt:lpwstr>
  </property>
  <property fmtid="{D5CDD505-2E9C-101B-9397-08002B2CF9AE}" pid="38" name="FSC#COOELAK@1.1001:FileRefOrdinal">
    <vt:lpwstr>710</vt:lpwstr>
  </property>
  <property fmtid="{D5CDD505-2E9C-101B-9397-08002B2CF9AE}" pid="39" name="FSC#COOELAK@1.1001:FileRefOU">
    <vt:lpwstr>SMV</vt:lpwstr>
  </property>
  <property fmtid="{D5CDD505-2E9C-101B-9397-08002B2CF9AE}" pid="40" name="FSC#COOELAK@1.1001:Organization">
    <vt:lpwstr/>
  </property>
  <property fmtid="{D5CDD505-2E9C-101B-9397-08002B2CF9AE}" pid="41" name="FSC#COOELAK@1.1001:Owner">
    <vt:lpwstr> Stämpfli</vt:lpwstr>
  </property>
  <property fmtid="{D5CDD505-2E9C-101B-9397-08002B2CF9AE}" pid="42" name="FSC#COOELAK@1.1001:OwnerExtension">
    <vt:lpwstr>+41 58 462 41 28</vt:lpwstr>
  </property>
  <property fmtid="{D5CDD505-2E9C-101B-9397-08002B2CF9AE}" pid="43" name="FSC#COOELAK@1.1001:OwnerFaxExtension">
    <vt:lpwstr>+41 58 462 78 73</vt:lpwstr>
  </property>
  <property fmtid="{D5CDD505-2E9C-101B-9397-08002B2CF9AE}" pid="44" name="FSC#COOELAK@1.1001:DispatchedBy">
    <vt:lpwstr/>
  </property>
  <property fmtid="{D5CDD505-2E9C-101B-9397-08002B2CF9AE}" pid="45" name="FSC#COOELAK@1.1001:DispatchedAt">
    <vt:lpwstr/>
  </property>
  <property fmtid="{D5CDD505-2E9C-101B-9397-08002B2CF9AE}" pid="46" name="FSC#COOELAK@1.1001:ApprovedBy">
    <vt:lpwstr/>
  </property>
  <property fmtid="{D5CDD505-2E9C-101B-9397-08002B2CF9AE}" pid="47" name="FSC#COOELAK@1.1001:ApprovedAt">
    <vt:lpwstr/>
  </property>
  <property fmtid="{D5CDD505-2E9C-101B-9397-08002B2CF9AE}" pid="48" name="FSC#COOELAK@1.1001:Department">
    <vt:lpwstr>Fachbereich Straf- und Massnahmenvollzug (BJ-SMV)</vt:lpwstr>
  </property>
  <property fmtid="{D5CDD505-2E9C-101B-9397-08002B2CF9AE}" pid="49" name="FSC#COOELAK@1.1001:CreatedAt">
    <vt:lpwstr>24.10.2014 07:58:08</vt:lpwstr>
  </property>
  <property fmtid="{D5CDD505-2E9C-101B-9397-08002B2CF9AE}" pid="50" name="FSC#COOELAK@1.1001:OU">
    <vt:lpwstr>Fachbereich Straf- und Massnahmenvollzug (BJ-SMV)</vt:lpwstr>
  </property>
  <property fmtid="{D5CDD505-2E9C-101B-9397-08002B2CF9AE}" pid="51" name="FSC#COOELAK@1.1001:Priority">
    <vt:lpwstr/>
  </property>
  <property fmtid="{D5CDD505-2E9C-101B-9397-08002B2CF9AE}" pid="52" name="FSC#COOELAK@1.1001:ObjBarCode">
    <vt:lpwstr>*COO.2180.109.5.176454*</vt:lpwstr>
  </property>
  <property fmtid="{D5CDD505-2E9C-101B-9397-08002B2CF9AE}" pid="53" name="FSC#COOELAK@1.1001:RefBarCode">
    <vt:lpwstr>*2014-10-24/22 D_Vorstellung SMV an Landsgemeinde vom 30.10.2014*</vt:lpwstr>
  </property>
  <property fmtid="{D5CDD505-2E9C-101B-9397-08002B2CF9AE}" pid="54" name="FSC#COOELAK@1.1001:FileRefBarCode">
    <vt:lpwstr>*4400-SMV (Fachbereich Straf- und Massnahmenvollzug) (022/2011/00710)*</vt:lpwstr>
  </property>
  <property fmtid="{D5CDD505-2E9C-101B-9397-08002B2CF9AE}" pid="55" name="FSC#COOELAK@1.1001:ExternalRef">
    <vt:lpwstr/>
  </property>
  <property fmtid="{D5CDD505-2E9C-101B-9397-08002B2CF9AE}" pid="56" name="FSC#COOELAK@1.1001:IncomingNumber">
    <vt:lpwstr/>
  </property>
  <property fmtid="{D5CDD505-2E9C-101B-9397-08002B2CF9AE}" pid="57" name="FSC#COOELAK@1.1001:IncomingSubject">
    <vt:lpwstr/>
  </property>
  <property fmtid="{D5CDD505-2E9C-101B-9397-08002B2CF9AE}" pid="58" name="FSC#COOELAK@1.1001:ProcessResponsible">
    <vt:lpwstr/>
  </property>
  <property fmtid="{D5CDD505-2E9C-101B-9397-08002B2CF9AE}" pid="59" name="FSC#COOELAK@1.1001:ProcessResponsiblePhone">
    <vt:lpwstr/>
  </property>
  <property fmtid="{D5CDD505-2E9C-101B-9397-08002B2CF9AE}" pid="60" name="FSC#COOELAK@1.1001:ProcessResponsibleMail">
    <vt:lpwstr/>
  </property>
  <property fmtid="{D5CDD505-2E9C-101B-9397-08002B2CF9AE}" pid="61" name="FSC#COOELAK@1.1001:ProcessResponsibleFax">
    <vt:lpwstr/>
  </property>
  <property fmtid="{D5CDD505-2E9C-101B-9397-08002B2CF9AE}" pid="62" name="FSC#COOELAK@1.1001:ApproverFirstName">
    <vt:lpwstr/>
  </property>
  <property fmtid="{D5CDD505-2E9C-101B-9397-08002B2CF9AE}" pid="63" name="FSC#COOELAK@1.1001:ApproverSurName">
    <vt:lpwstr/>
  </property>
  <property fmtid="{D5CDD505-2E9C-101B-9397-08002B2CF9AE}" pid="64" name="FSC#COOELAK@1.1001:ApproverTitle">
    <vt:lpwstr/>
  </property>
  <property fmtid="{D5CDD505-2E9C-101B-9397-08002B2CF9AE}" pid="65" name="FSC#COOELAK@1.1001:ExternalDate">
    <vt:lpwstr/>
  </property>
  <property fmtid="{D5CDD505-2E9C-101B-9397-08002B2CF9AE}" pid="66" name="FSC#COOELAK@1.1001:SettlementApprovedAt">
    <vt:lpwstr/>
  </property>
  <property fmtid="{D5CDD505-2E9C-101B-9397-08002B2CF9AE}" pid="67" name="FSC#COOELAK@1.1001:BaseNumber">
    <vt:lpwstr/>
  </property>
  <property fmtid="{D5CDD505-2E9C-101B-9397-08002B2CF9AE}" pid="68" name="FSC#COOELAK@1.1001:CurrentUserRolePos">
    <vt:lpwstr>Sekretariat</vt:lpwstr>
  </property>
  <property fmtid="{D5CDD505-2E9C-101B-9397-08002B2CF9AE}" pid="69" name="FSC#COOELAK@1.1001:CurrentUserEmail">
    <vt:lpwstr>Andrea.Staempfli@bj.admin.ch</vt:lpwstr>
  </property>
  <property fmtid="{D5CDD505-2E9C-101B-9397-08002B2CF9AE}" pid="70" name="FSC#ELAKGOV@1.1001:PersonalSubjGender">
    <vt:lpwstr/>
  </property>
  <property fmtid="{D5CDD505-2E9C-101B-9397-08002B2CF9AE}" pid="71" name="FSC#ELAKGOV@1.1001:PersonalSubjFirstName">
    <vt:lpwstr/>
  </property>
  <property fmtid="{D5CDD505-2E9C-101B-9397-08002B2CF9AE}" pid="72" name="FSC#ELAKGOV@1.1001:PersonalSubjSurName">
    <vt:lpwstr/>
  </property>
  <property fmtid="{D5CDD505-2E9C-101B-9397-08002B2CF9AE}" pid="73" name="FSC#ELAKGOV@1.1001:PersonalSubjSalutation">
    <vt:lpwstr/>
  </property>
  <property fmtid="{D5CDD505-2E9C-101B-9397-08002B2CF9AE}" pid="74" name="FSC#ELAKGOV@1.1001:PersonalSubjAddress">
    <vt:lpwstr/>
  </property>
  <property fmtid="{D5CDD505-2E9C-101B-9397-08002B2CF9AE}" pid="75" name="FSC#EJPDCFG@15.1700:Department">
    <vt:lpwstr>Direktion BJ</vt:lpwstr>
  </property>
  <property fmtid="{D5CDD505-2E9C-101B-9397-08002B2CF9AE}" pid="76" name="FSC#EJPDCFG@15.1700:DepartmentShort">
    <vt:lpwstr>BJ-DIR</vt:lpwstr>
  </property>
  <property fmtid="{D5CDD505-2E9C-101B-9397-08002B2CF9AE}" pid="77" name="FSC#EJPDCFG@15.1700:HierarchyFirstLevel">
    <vt:lpwstr>Direktion BJ</vt:lpwstr>
  </property>
  <property fmtid="{D5CDD505-2E9C-101B-9397-08002B2CF9AE}" pid="78" name="FSC#EJPDCFG@15.1700:HierarchyFirstLevelShort">
    <vt:lpwstr>BJ-DIR</vt:lpwstr>
  </property>
  <property fmtid="{D5CDD505-2E9C-101B-9397-08002B2CF9AE}" pid="79" name="FSC#EJPDCFG@15.1700:HierarchySecondLevel">
    <vt:lpwstr>Direktionsbereich Strafrecht</vt:lpwstr>
  </property>
  <property fmtid="{D5CDD505-2E9C-101B-9397-08002B2CF9AE}" pid="80" name="FSC#EJPDCFG@15.1700:HierarchyThirdLevel">
    <vt:lpwstr>Fachbereich Straf- und Massnahmenvollzug</vt:lpwstr>
  </property>
  <property fmtid="{D5CDD505-2E9C-101B-9397-08002B2CF9AE}" pid="81" name="FSC#EJPDCFG@15.1700:HierarchyFourthLevel">
    <vt:lpwstr/>
  </property>
  <property fmtid="{D5CDD505-2E9C-101B-9397-08002B2CF9AE}" pid="82" name="FSC#EJPDCFG@15.1700:HierarchyFifthLevel">
    <vt:lpwstr/>
  </property>
  <property fmtid="{D5CDD505-2E9C-101B-9397-08002B2CF9AE}" pid="83" name="FSC#EJPDCFG@15.1700:ObjaddressContentObject">
    <vt:lpwstr>COO.2180.109.5.176454</vt:lpwstr>
  </property>
  <property fmtid="{D5CDD505-2E9C-101B-9397-08002B2CF9AE}" pid="84" name="FSC#EJPDCFG@15.1700:SubfileResponsibleSalutation">
    <vt:lpwstr/>
  </property>
  <property fmtid="{D5CDD505-2E9C-101B-9397-08002B2CF9AE}" pid="85" name="FSC#EJPDCFG@15.1700:SubfileResponsibleTelOffice">
    <vt:lpwstr>+41 58 462 41 71</vt:lpwstr>
  </property>
  <property fmtid="{D5CDD505-2E9C-101B-9397-08002B2CF9AE}" pid="86" name="FSC#EJPDCFG@15.1700:SubfileResponsibleTelFax">
    <vt:lpwstr>+41 58 462 78 73</vt:lpwstr>
  </property>
  <property fmtid="{D5CDD505-2E9C-101B-9397-08002B2CF9AE}" pid="87" name="FSC#EJPDCFG@15.1700:SubfileResponsibleEmail">
    <vt:lpwstr>walter.troxler@bj.admin.ch</vt:lpwstr>
  </property>
  <property fmtid="{D5CDD505-2E9C-101B-9397-08002B2CF9AE}" pid="88" name="FSC#EJPDCFG@15.1700:SubfileResponsibleUrl">
    <vt:lpwstr>http://www.bj.admin.ch</vt:lpwstr>
  </property>
  <property fmtid="{D5CDD505-2E9C-101B-9397-08002B2CF9AE}" pid="89" name="FSC#EJPDCFG@15.1700:SubfileResponsibleAddress">
    <vt:lpwstr>Bundesrain 20, 3003 Bern</vt:lpwstr>
  </property>
  <property fmtid="{D5CDD505-2E9C-101B-9397-08002B2CF9AE}" pid="90" name="FSC#EJPDCFG@15.1700:FileRefOU">
    <vt:lpwstr>SMV</vt:lpwstr>
  </property>
  <property fmtid="{D5CDD505-2E9C-101B-9397-08002B2CF9AE}" pid="91" name="FSC#EJPDCFG@15.1700:OU">
    <vt:lpwstr>Fachbereich Straf- und Massnahmenvollzug (BJ-SMV)</vt:lpwstr>
  </property>
  <property fmtid="{D5CDD505-2E9C-101B-9397-08002B2CF9AE}" pid="92" name="FSC#EJPDCFG@15.1700:Department2">
    <vt:lpwstr>Fachbereich Straf- und Massnahmenvollzug (BJ-SMV)</vt:lpwstr>
  </property>
  <property fmtid="{D5CDD505-2E9C-101B-9397-08002B2CF9AE}" pid="93" name="FSC#EJPDCFG@15.1700:Recipient">
    <vt:lpwstr/>
  </property>
  <property fmtid="{D5CDD505-2E9C-101B-9397-08002B2CF9AE}" pid="94" name="FSC#EJPDIMPORT@100.2000:Recipient">
    <vt:lpwstr/>
  </property>
  <property fmtid="{D5CDD505-2E9C-101B-9397-08002B2CF9AE}" pid="95" name="FSC#EJPDIMPORT@100.2000:PersonnelSurname">
    <vt:lpwstr/>
  </property>
  <property fmtid="{D5CDD505-2E9C-101B-9397-08002B2CF9AE}" pid="96" name="FSC#EJPDIMPORT@100.2000:PersonnelFirstname">
    <vt:lpwstr/>
  </property>
  <property fmtid="{D5CDD505-2E9C-101B-9397-08002B2CF9AE}" pid="97" name="FSC#EJPDIMPORT@100.2000:PersonnelBirthday">
    <vt:lpwstr/>
  </property>
  <property fmtid="{D5CDD505-2E9C-101B-9397-08002B2CF9AE}" pid="98" name="FSC#EJPDIMPORT@100.2000:PersonnelProfession">
    <vt:lpwstr/>
  </property>
  <property fmtid="{D5CDD505-2E9C-101B-9397-08002B2CF9AE}" pid="99" name="FSC#EJPDIMPORT@100.2000:PersonnelAddress">
    <vt:lpwstr/>
  </property>
  <property fmtid="{D5CDD505-2E9C-101B-9397-08002B2CF9AE}" pid="100" name="FSC#EJPDIMPORT@100.2000:PersonnelOrgAddress">
    <vt:lpwstr/>
  </property>
  <property fmtid="{D5CDD505-2E9C-101B-9397-08002B2CF9AE}" pid="101" name="FSC#EJPDIMPORT@100.2000:PersonnelOrgname">
    <vt:lpwstr/>
  </property>
</Properties>
</file>