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72" r:id="rId3"/>
    <p:sldId id="257" r:id="rId4"/>
    <p:sldId id="258" r:id="rId5"/>
    <p:sldId id="259" r:id="rId6"/>
    <p:sldId id="260" r:id="rId7"/>
    <p:sldId id="261" r:id="rId8"/>
    <p:sldId id="262" r:id="rId9"/>
    <p:sldId id="263" r:id="rId10"/>
    <p:sldId id="264" r:id="rId11"/>
    <p:sldId id="265" r:id="rId12"/>
    <p:sldId id="268" r:id="rId13"/>
    <p:sldId id="266" r:id="rId14"/>
    <p:sldId id="267" r:id="rId15"/>
    <p:sldId id="269"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3" d="100"/>
          <a:sy n="63" d="100"/>
        </p:scale>
        <p:origin x="-138" y="-4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CD23484-1B15-4E6E-8BF8-4C1C2FE273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xmlns="" id="{F74469F2-178D-4F8F-A7F6-832550A440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xmlns="" id="{83F4BCD9-7F00-4ABF-8516-C100564A99FE}"/>
              </a:ext>
            </a:extLst>
          </p:cNvPr>
          <p:cNvSpPr>
            <a:spLocks noGrp="1"/>
          </p:cNvSpPr>
          <p:nvPr>
            <p:ph type="dt" sz="half" idx="10"/>
          </p:nvPr>
        </p:nvSpPr>
        <p:spPr/>
        <p:txBody>
          <a:bodyPr/>
          <a:lstStyle/>
          <a:p>
            <a:fld id="{8571E05A-11B6-4D23-A2FA-42AA5D27046F}" type="datetimeFigureOut">
              <a:rPr lang="de-CH" smtClean="0"/>
              <a:t>20.08.2019</a:t>
            </a:fld>
            <a:endParaRPr lang="de-CH"/>
          </a:p>
        </p:txBody>
      </p:sp>
      <p:sp>
        <p:nvSpPr>
          <p:cNvPr id="5" name="Fußzeilenplatzhalter 4">
            <a:extLst>
              <a:ext uri="{FF2B5EF4-FFF2-40B4-BE49-F238E27FC236}">
                <a16:creationId xmlns:a16="http://schemas.microsoft.com/office/drawing/2014/main" xmlns="" id="{9B9CE56D-F12C-40B9-BABA-5F6CE989F146}"/>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xmlns="" id="{6C67EA0B-BDB7-477D-9045-4C1186D54068}"/>
              </a:ext>
            </a:extLst>
          </p:cNvPr>
          <p:cNvSpPr>
            <a:spLocks noGrp="1"/>
          </p:cNvSpPr>
          <p:nvPr>
            <p:ph type="sldNum" sz="quarter" idx="12"/>
          </p:nvPr>
        </p:nvSpPr>
        <p:spPr/>
        <p:txBody>
          <a:bodyPr/>
          <a:lstStyle/>
          <a:p>
            <a:fld id="{0F6FF629-8557-4AC7-A4F5-FBB378E5FFF1}" type="slidenum">
              <a:rPr lang="de-CH" smtClean="0"/>
              <a:t>‹Nr.›</a:t>
            </a:fld>
            <a:endParaRPr lang="de-CH"/>
          </a:p>
        </p:txBody>
      </p:sp>
    </p:spTree>
    <p:extLst>
      <p:ext uri="{BB962C8B-B14F-4D97-AF65-F5344CB8AC3E}">
        <p14:creationId xmlns:p14="http://schemas.microsoft.com/office/powerpoint/2010/main" val="2845096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C5DC48B-31E3-40D4-A81D-365F1204AE01}"/>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xmlns="" id="{C3D17719-323F-4DE5-B2EE-1CA5E707A47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xmlns="" id="{86E53844-9768-4A67-96FD-9F4ADE7B4C05}"/>
              </a:ext>
            </a:extLst>
          </p:cNvPr>
          <p:cNvSpPr>
            <a:spLocks noGrp="1"/>
          </p:cNvSpPr>
          <p:nvPr>
            <p:ph type="dt" sz="half" idx="10"/>
          </p:nvPr>
        </p:nvSpPr>
        <p:spPr/>
        <p:txBody>
          <a:bodyPr/>
          <a:lstStyle/>
          <a:p>
            <a:fld id="{8571E05A-11B6-4D23-A2FA-42AA5D27046F}" type="datetimeFigureOut">
              <a:rPr lang="de-CH" smtClean="0"/>
              <a:t>20.08.2019</a:t>
            </a:fld>
            <a:endParaRPr lang="de-CH"/>
          </a:p>
        </p:txBody>
      </p:sp>
      <p:sp>
        <p:nvSpPr>
          <p:cNvPr id="5" name="Fußzeilenplatzhalter 4">
            <a:extLst>
              <a:ext uri="{FF2B5EF4-FFF2-40B4-BE49-F238E27FC236}">
                <a16:creationId xmlns:a16="http://schemas.microsoft.com/office/drawing/2014/main" xmlns="" id="{BDFA51DA-2060-4DF7-822C-463CC71C08BD}"/>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xmlns="" id="{008987DA-45D1-4941-82C3-B188954E142D}"/>
              </a:ext>
            </a:extLst>
          </p:cNvPr>
          <p:cNvSpPr>
            <a:spLocks noGrp="1"/>
          </p:cNvSpPr>
          <p:nvPr>
            <p:ph type="sldNum" sz="quarter" idx="12"/>
          </p:nvPr>
        </p:nvSpPr>
        <p:spPr/>
        <p:txBody>
          <a:bodyPr/>
          <a:lstStyle/>
          <a:p>
            <a:fld id="{0F6FF629-8557-4AC7-A4F5-FBB378E5FFF1}" type="slidenum">
              <a:rPr lang="de-CH" smtClean="0"/>
              <a:t>‹Nr.›</a:t>
            </a:fld>
            <a:endParaRPr lang="de-CH"/>
          </a:p>
        </p:txBody>
      </p:sp>
    </p:spTree>
    <p:extLst>
      <p:ext uri="{BB962C8B-B14F-4D97-AF65-F5344CB8AC3E}">
        <p14:creationId xmlns:p14="http://schemas.microsoft.com/office/powerpoint/2010/main" val="2652287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CD8BBD1E-96D1-4DB2-A743-FAA4EB374A01}"/>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xmlns="" id="{3790209B-72C2-4C44-8B73-C61F5C2FABD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xmlns="" id="{B928DE49-DF5B-4FB9-92A9-8A609320927F}"/>
              </a:ext>
            </a:extLst>
          </p:cNvPr>
          <p:cNvSpPr>
            <a:spLocks noGrp="1"/>
          </p:cNvSpPr>
          <p:nvPr>
            <p:ph type="dt" sz="half" idx="10"/>
          </p:nvPr>
        </p:nvSpPr>
        <p:spPr/>
        <p:txBody>
          <a:bodyPr/>
          <a:lstStyle/>
          <a:p>
            <a:fld id="{8571E05A-11B6-4D23-A2FA-42AA5D27046F}" type="datetimeFigureOut">
              <a:rPr lang="de-CH" smtClean="0"/>
              <a:t>20.08.2019</a:t>
            </a:fld>
            <a:endParaRPr lang="de-CH"/>
          </a:p>
        </p:txBody>
      </p:sp>
      <p:sp>
        <p:nvSpPr>
          <p:cNvPr id="5" name="Fußzeilenplatzhalter 4">
            <a:extLst>
              <a:ext uri="{FF2B5EF4-FFF2-40B4-BE49-F238E27FC236}">
                <a16:creationId xmlns:a16="http://schemas.microsoft.com/office/drawing/2014/main" xmlns="" id="{DD8DD5BA-B1F9-4814-98B3-A6A0F7A671AD}"/>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xmlns="" id="{4CAF87E7-B067-4BA9-B907-6EDDF750BDEA}"/>
              </a:ext>
            </a:extLst>
          </p:cNvPr>
          <p:cNvSpPr>
            <a:spLocks noGrp="1"/>
          </p:cNvSpPr>
          <p:nvPr>
            <p:ph type="sldNum" sz="quarter" idx="12"/>
          </p:nvPr>
        </p:nvSpPr>
        <p:spPr/>
        <p:txBody>
          <a:bodyPr/>
          <a:lstStyle/>
          <a:p>
            <a:fld id="{0F6FF629-8557-4AC7-A4F5-FBB378E5FFF1}" type="slidenum">
              <a:rPr lang="de-CH" smtClean="0"/>
              <a:t>‹Nr.›</a:t>
            </a:fld>
            <a:endParaRPr lang="de-CH"/>
          </a:p>
        </p:txBody>
      </p:sp>
    </p:spTree>
    <p:extLst>
      <p:ext uri="{BB962C8B-B14F-4D97-AF65-F5344CB8AC3E}">
        <p14:creationId xmlns:p14="http://schemas.microsoft.com/office/powerpoint/2010/main" val="4278330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folie mit Bild">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791744" y="4221089"/>
            <a:ext cx="8064896" cy="1008112"/>
          </a:xfrm>
        </p:spPr>
        <p:txBody>
          <a:bodyPr/>
          <a:lstStyle>
            <a:lvl1pPr>
              <a:defRPr sz="3200"/>
            </a:lvl1pPr>
          </a:lstStyle>
          <a:p>
            <a:r>
              <a:rPr lang="de-DE" dirty="0" smtClean="0"/>
              <a:t>Titel durch Klicken hinzufügen</a:t>
            </a:r>
            <a:endParaRPr lang="de-CH" dirty="0"/>
          </a:p>
        </p:txBody>
      </p:sp>
      <p:sp>
        <p:nvSpPr>
          <p:cNvPr id="3" name="Untertitel 2"/>
          <p:cNvSpPr>
            <a:spLocks noGrp="1"/>
          </p:cNvSpPr>
          <p:nvPr>
            <p:ph type="subTitle" idx="1"/>
          </p:nvPr>
        </p:nvSpPr>
        <p:spPr>
          <a:xfrm>
            <a:off x="3791745" y="5445224"/>
            <a:ext cx="7326121" cy="864096"/>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dirty="0"/>
          </a:p>
        </p:txBody>
      </p:sp>
      <p:sp>
        <p:nvSpPr>
          <p:cNvPr id="10" name="Datumsplatzhalter 3"/>
          <p:cNvSpPr>
            <a:spLocks noGrp="1"/>
          </p:cNvSpPr>
          <p:nvPr>
            <p:ph type="dt" sz="half" idx="2"/>
          </p:nvPr>
        </p:nvSpPr>
        <p:spPr>
          <a:xfrm>
            <a:off x="609600" y="6519864"/>
            <a:ext cx="1261533" cy="365125"/>
          </a:xfrm>
          <a:prstGeom prst="rect">
            <a:avLst/>
          </a:prstGeom>
        </p:spPr>
        <p:txBody>
          <a:bodyPr vert="horz" wrap="square" lIns="91440" tIns="45720" rIns="91440" bIns="45720" numCol="1" anchor="ctr" anchorCtr="0" compatLnSpc="1">
            <a:prstTxWarp prst="textNoShape">
              <a:avLst/>
            </a:prstTxWarp>
          </a:bodyPr>
          <a:lstStyle>
            <a:lvl1pPr>
              <a:defRPr sz="800">
                <a:solidFill>
                  <a:schemeClr val="tx1"/>
                </a:solidFill>
                <a:latin typeface="Tahoma" pitchFamily="34" charset="0"/>
                <a:ea typeface="Tahoma" pitchFamily="34" charset="0"/>
                <a:cs typeface="Tahoma" pitchFamily="34" charset="0"/>
              </a:defRPr>
            </a:lvl1pPr>
          </a:lstStyle>
          <a:p>
            <a:fld id="{454DA38A-2687-4CA8-92CA-63701921967E}" type="datetime1">
              <a:rPr lang="de-CH" smtClean="0">
                <a:solidFill>
                  <a:prstClr val="black"/>
                </a:solidFill>
              </a:rPr>
              <a:pPr/>
              <a:t>20.08.2019</a:t>
            </a:fld>
            <a:endParaRPr lang="de-CH" dirty="0">
              <a:solidFill>
                <a:prstClr val="black"/>
              </a:solidFill>
            </a:endParaRPr>
          </a:p>
        </p:txBody>
      </p:sp>
      <p:sp>
        <p:nvSpPr>
          <p:cNvPr id="6" name="Bildplatzhalter 2"/>
          <p:cNvSpPr>
            <a:spLocks noGrp="1"/>
          </p:cNvSpPr>
          <p:nvPr>
            <p:ph type="pic" idx="10"/>
          </p:nvPr>
        </p:nvSpPr>
        <p:spPr>
          <a:xfrm>
            <a:off x="0" y="1196752"/>
            <a:ext cx="12192000" cy="2880320"/>
          </a:xfrm>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CH" noProof="0" smtClean="0"/>
          </a:p>
        </p:txBody>
      </p:sp>
    </p:spTree>
    <p:extLst>
      <p:ext uri="{BB962C8B-B14F-4D97-AF65-F5344CB8AC3E}">
        <p14:creationId xmlns:p14="http://schemas.microsoft.com/office/powerpoint/2010/main" val="230494182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Bild, Untertitel und 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09600" y="116633"/>
            <a:ext cx="8078688" cy="949325"/>
          </a:xfrm>
        </p:spPr>
        <p:txBody>
          <a:bodyPr/>
          <a:lstStyle>
            <a:lvl1pPr>
              <a:defRPr/>
            </a:lvl1pPr>
          </a:lstStyle>
          <a:p>
            <a:r>
              <a:rPr lang="de-DE" dirty="0" smtClean="0"/>
              <a:t>Titel durch Klicken hinzufügen</a:t>
            </a:r>
            <a:endParaRPr lang="de-CH" dirty="0"/>
          </a:p>
        </p:txBody>
      </p:sp>
      <p:sp>
        <p:nvSpPr>
          <p:cNvPr id="3" name="Datumsplatzhalter 2"/>
          <p:cNvSpPr>
            <a:spLocks noGrp="1"/>
          </p:cNvSpPr>
          <p:nvPr>
            <p:ph type="dt" sz="half" idx="10"/>
          </p:nvPr>
        </p:nvSpPr>
        <p:spPr/>
        <p:txBody>
          <a:bodyPr/>
          <a:lstStyle/>
          <a:p>
            <a:fld id="{CD640992-D48E-4575-B5E4-BA7FEA1E8E0B}" type="datetime1">
              <a:rPr lang="de-CH" smtClean="0">
                <a:solidFill>
                  <a:prstClr val="black"/>
                </a:solidFill>
              </a:rPr>
              <a:pPr/>
              <a:t>20.08.2019</a:t>
            </a:fld>
            <a:endParaRPr lang="de-CH" dirty="0">
              <a:solidFill>
                <a:prstClr val="black"/>
              </a:solidFill>
            </a:endParaRPr>
          </a:p>
        </p:txBody>
      </p:sp>
      <p:sp>
        <p:nvSpPr>
          <p:cNvPr id="4" name="Fußzeilenplatzhalter 3"/>
          <p:cNvSpPr>
            <a:spLocks noGrp="1"/>
          </p:cNvSpPr>
          <p:nvPr>
            <p:ph type="ftr" sz="quarter" idx="11"/>
          </p:nvPr>
        </p:nvSpPr>
        <p:spPr/>
        <p:txBody>
          <a:bodyPr/>
          <a:lstStyle/>
          <a:p>
            <a:pPr>
              <a:defRPr/>
            </a:pPr>
            <a:endParaRPr lang="de-CH" dirty="0">
              <a:solidFill>
                <a:prstClr val="black"/>
              </a:solidFill>
            </a:endParaRPr>
          </a:p>
        </p:txBody>
      </p:sp>
      <p:sp>
        <p:nvSpPr>
          <p:cNvPr id="5" name="Foliennummernplatzhalter 4"/>
          <p:cNvSpPr>
            <a:spLocks noGrp="1"/>
          </p:cNvSpPr>
          <p:nvPr>
            <p:ph type="sldNum" sz="quarter" idx="12"/>
          </p:nvPr>
        </p:nvSpPr>
        <p:spPr/>
        <p:txBody>
          <a:bodyPr/>
          <a:lstStyle/>
          <a:p>
            <a:fld id="{749AC2F0-7E40-495A-83B2-4D28FF22BFD1}" type="slidenum">
              <a:rPr lang="de-CH" smtClean="0">
                <a:solidFill>
                  <a:prstClr val="black"/>
                </a:solidFill>
              </a:rPr>
              <a:pPr/>
              <a:t>‹Nr.›</a:t>
            </a:fld>
            <a:endParaRPr lang="de-CH">
              <a:solidFill>
                <a:prstClr val="black"/>
              </a:solidFill>
            </a:endParaRPr>
          </a:p>
        </p:txBody>
      </p:sp>
      <p:sp>
        <p:nvSpPr>
          <p:cNvPr id="6" name="Bildplatzhalter 2"/>
          <p:cNvSpPr>
            <a:spLocks noGrp="1"/>
          </p:cNvSpPr>
          <p:nvPr>
            <p:ph type="pic" idx="1"/>
          </p:nvPr>
        </p:nvSpPr>
        <p:spPr>
          <a:xfrm>
            <a:off x="407" y="1202162"/>
            <a:ext cx="3312160" cy="2003648"/>
          </a:xfrm>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CH" noProof="0" dirty="0" smtClean="0"/>
          </a:p>
        </p:txBody>
      </p:sp>
      <p:sp>
        <p:nvSpPr>
          <p:cNvPr id="8" name="Textplatzhalter 4"/>
          <p:cNvSpPr>
            <a:spLocks noGrp="1"/>
          </p:cNvSpPr>
          <p:nvPr>
            <p:ph type="body" sz="quarter" idx="3" hasCustomPrompt="1"/>
          </p:nvPr>
        </p:nvSpPr>
        <p:spPr>
          <a:xfrm>
            <a:off x="3407702" y="1009989"/>
            <a:ext cx="7406613" cy="546075"/>
          </a:xfrm>
        </p:spPr>
        <p:txBody>
          <a:bodyPr anchor="b"/>
          <a:lstStyle>
            <a:lvl1pPr marL="0" indent="0">
              <a:buNone/>
              <a:defRPr sz="2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Titel hinzufügen</a:t>
            </a:r>
          </a:p>
        </p:txBody>
      </p:sp>
      <p:sp>
        <p:nvSpPr>
          <p:cNvPr id="10" name="Inhaltsplatzhalter 2"/>
          <p:cNvSpPr>
            <a:spLocks noGrp="1"/>
          </p:cNvSpPr>
          <p:nvPr>
            <p:ph idx="13" hasCustomPrompt="1"/>
          </p:nvPr>
        </p:nvSpPr>
        <p:spPr>
          <a:xfrm>
            <a:off x="3399624" y="1700808"/>
            <a:ext cx="8668544" cy="4896544"/>
          </a:xfrm>
        </p:spPr>
        <p:txBody>
          <a:bodyPr/>
          <a:lstStyle>
            <a:lvl1pPr>
              <a:defRPr sz="2400"/>
            </a:lvl1pPr>
            <a:lvl2pPr>
              <a:defRPr sz="2200"/>
            </a:lvl2pPr>
          </a:lstStyle>
          <a:p>
            <a:pPr lvl="0"/>
            <a:r>
              <a:rPr lang="de-DE" dirty="0" smtClean="0"/>
              <a:t>Text hinzufügen mit oder ohne Aufzählung</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Tree>
    <p:extLst>
      <p:ext uri="{BB962C8B-B14F-4D97-AF65-F5344CB8AC3E}">
        <p14:creationId xmlns:p14="http://schemas.microsoft.com/office/powerpoint/2010/main" val="61687505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lie mit Bild und Text">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B5AB7A6B-6F86-48F9-8B98-FDC748F97F2A}" type="datetime1">
              <a:rPr lang="de-CH" smtClean="0">
                <a:solidFill>
                  <a:prstClr val="black"/>
                </a:solidFill>
              </a:rPr>
              <a:pPr/>
              <a:t>20.08.2019</a:t>
            </a:fld>
            <a:endParaRPr lang="de-CH" dirty="0">
              <a:solidFill>
                <a:prstClr val="black"/>
              </a:solidFill>
            </a:endParaRPr>
          </a:p>
        </p:txBody>
      </p:sp>
      <p:sp>
        <p:nvSpPr>
          <p:cNvPr id="4" name="Fußzeilenplatzhalter 3"/>
          <p:cNvSpPr>
            <a:spLocks noGrp="1"/>
          </p:cNvSpPr>
          <p:nvPr>
            <p:ph type="ftr" sz="quarter" idx="11"/>
          </p:nvPr>
        </p:nvSpPr>
        <p:spPr/>
        <p:txBody>
          <a:bodyPr/>
          <a:lstStyle/>
          <a:p>
            <a:pPr>
              <a:defRPr/>
            </a:pPr>
            <a:endParaRPr lang="de-CH" dirty="0">
              <a:solidFill>
                <a:prstClr val="black"/>
              </a:solidFill>
            </a:endParaRPr>
          </a:p>
        </p:txBody>
      </p:sp>
      <p:sp>
        <p:nvSpPr>
          <p:cNvPr id="5" name="Foliennummernplatzhalter 4"/>
          <p:cNvSpPr>
            <a:spLocks noGrp="1"/>
          </p:cNvSpPr>
          <p:nvPr>
            <p:ph type="sldNum" sz="quarter" idx="12"/>
          </p:nvPr>
        </p:nvSpPr>
        <p:spPr/>
        <p:txBody>
          <a:bodyPr/>
          <a:lstStyle/>
          <a:p>
            <a:fld id="{749AC2F0-7E40-495A-83B2-4D28FF22BFD1}" type="slidenum">
              <a:rPr lang="de-CH" smtClean="0">
                <a:solidFill>
                  <a:prstClr val="black"/>
                </a:solidFill>
              </a:rPr>
              <a:pPr/>
              <a:t>‹Nr.›</a:t>
            </a:fld>
            <a:endParaRPr lang="de-CH">
              <a:solidFill>
                <a:prstClr val="black"/>
              </a:solidFill>
            </a:endParaRPr>
          </a:p>
        </p:txBody>
      </p:sp>
      <p:sp>
        <p:nvSpPr>
          <p:cNvPr id="9" name="Inhaltsplatzhalter 2"/>
          <p:cNvSpPr>
            <a:spLocks noGrp="1"/>
          </p:cNvSpPr>
          <p:nvPr>
            <p:ph idx="13" hasCustomPrompt="1"/>
          </p:nvPr>
        </p:nvSpPr>
        <p:spPr>
          <a:xfrm>
            <a:off x="3380117" y="1095484"/>
            <a:ext cx="8668544" cy="4896544"/>
          </a:xfrm>
        </p:spPr>
        <p:txBody>
          <a:bodyPr/>
          <a:lstStyle>
            <a:lvl1pPr>
              <a:defRPr sz="2400"/>
            </a:lvl1pPr>
            <a:lvl2pPr>
              <a:defRPr sz="2200"/>
            </a:lvl2pPr>
          </a:lstStyle>
          <a:p>
            <a:pPr lvl="0"/>
            <a:r>
              <a:rPr lang="de-DE" dirty="0" smtClean="0"/>
              <a:t>Text hinzufügen mit oder ohne Aufzählung</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11" name="Bildplatzhalter 2"/>
          <p:cNvSpPr>
            <a:spLocks noGrp="1"/>
          </p:cNvSpPr>
          <p:nvPr>
            <p:ph type="pic" idx="1"/>
          </p:nvPr>
        </p:nvSpPr>
        <p:spPr>
          <a:xfrm>
            <a:off x="407" y="1202162"/>
            <a:ext cx="3312160" cy="2003648"/>
          </a:xfrm>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CH" noProof="0" dirty="0" smtClean="0"/>
          </a:p>
        </p:txBody>
      </p:sp>
      <p:sp>
        <p:nvSpPr>
          <p:cNvPr id="12" name="Titel 1"/>
          <p:cNvSpPr>
            <a:spLocks noGrp="1"/>
          </p:cNvSpPr>
          <p:nvPr>
            <p:ph type="title" hasCustomPrompt="1"/>
          </p:nvPr>
        </p:nvSpPr>
        <p:spPr>
          <a:xfrm>
            <a:off x="609600" y="116633"/>
            <a:ext cx="8078688" cy="949325"/>
          </a:xfrm>
        </p:spPr>
        <p:txBody>
          <a:bodyPr/>
          <a:lstStyle>
            <a:lvl1pPr>
              <a:defRPr/>
            </a:lvl1pPr>
          </a:lstStyle>
          <a:p>
            <a:r>
              <a:rPr lang="de-DE" dirty="0" smtClean="0"/>
              <a:t>Titel durch Klicken hinzufügen</a:t>
            </a:r>
            <a:endParaRPr lang="de-CH" dirty="0"/>
          </a:p>
        </p:txBody>
      </p:sp>
    </p:spTree>
    <p:extLst>
      <p:ext uri="{BB962C8B-B14F-4D97-AF65-F5344CB8AC3E}">
        <p14:creationId xmlns:p14="http://schemas.microsoft.com/office/powerpoint/2010/main" val="226974397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el und grosses Bild">
    <p:spTree>
      <p:nvGrpSpPr>
        <p:cNvPr id="1" name=""/>
        <p:cNvGrpSpPr/>
        <p:nvPr/>
      </p:nvGrpSpPr>
      <p:grpSpPr>
        <a:xfrm>
          <a:off x="0" y="0"/>
          <a:ext cx="0" cy="0"/>
          <a:chOff x="0" y="0"/>
          <a:chExt cx="0" cy="0"/>
        </a:xfrm>
      </p:grpSpPr>
      <p:sp>
        <p:nvSpPr>
          <p:cNvPr id="7" name="Rechteck 6"/>
          <p:cNvSpPr/>
          <p:nvPr userDrawn="1"/>
        </p:nvSpPr>
        <p:spPr>
          <a:xfrm>
            <a:off x="0" y="0"/>
            <a:ext cx="331169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de-CH">
              <a:solidFill>
                <a:prstClr val="white"/>
              </a:solidFill>
            </a:endParaRPr>
          </a:p>
        </p:txBody>
      </p:sp>
      <p:sp>
        <p:nvSpPr>
          <p:cNvPr id="3" name="Datumsplatzhalter 3"/>
          <p:cNvSpPr>
            <a:spLocks noGrp="1"/>
          </p:cNvSpPr>
          <p:nvPr>
            <p:ph type="dt" sz="half" idx="10"/>
          </p:nvPr>
        </p:nvSpPr>
        <p:spPr/>
        <p:txBody>
          <a:bodyPr/>
          <a:lstStyle>
            <a:lvl1pPr>
              <a:defRPr/>
            </a:lvl1pPr>
          </a:lstStyle>
          <a:p>
            <a:fld id="{72EC3B45-EACB-4D9C-9E6F-2D6022613CFD}" type="datetime1">
              <a:rPr lang="de-CH" smtClean="0">
                <a:solidFill>
                  <a:prstClr val="black"/>
                </a:solidFill>
              </a:rPr>
              <a:pPr/>
              <a:t>20.08.2019</a:t>
            </a:fld>
            <a:endParaRPr lang="de-CH">
              <a:solidFill>
                <a:prstClr val="black"/>
              </a:solidFill>
            </a:endParaRPr>
          </a:p>
        </p:txBody>
      </p:sp>
      <p:sp>
        <p:nvSpPr>
          <p:cNvPr id="4" name="Fußzeilenplatzhalter 4"/>
          <p:cNvSpPr>
            <a:spLocks noGrp="1"/>
          </p:cNvSpPr>
          <p:nvPr>
            <p:ph type="ftr" sz="quarter" idx="11"/>
          </p:nvPr>
        </p:nvSpPr>
        <p:spPr/>
        <p:txBody>
          <a:bodyPr/>
          <a:lstStyle>
            <a:lvl1pPr>
              <a:defRPr/>
            </a:lvl1pPr>
          </a:lstStyle>
          <a:p>
            <a:pPr>
              <a:defRPr/>
            </a:pPr>
            <a:endParaRPr lang="de-CH" dirty="0">
              <a:solidFill>
                <a:prstClr val="black"/>
              </a:solidFill>
            </a:endParaRPr>
          </a:p>
        </p:txBody>
      </p:sp>
      <p:sp>
        <p:nvSpPr>
          <p:cNvPr id="5" name="Foliennummernplatzhalter 5"/>
          <p:cNvSpPr>
            <a:spLocks noGrp="1"/>
          </p:cNvSpPr>
          <p:nvPr>
            <p:ph type="sldNum" sz="quarter" idx="12"/>
          </p:nvPr>
        </p:nvSpPr>
        <p:spPr/>
        <p:txBody>
          <a:bodyPr/>
          <a:lstStyle>
            <a:lvl1pPr>
              <a:defRPr/>
            </a:lvl1pPr>
          </a:lstStyle>
          <a:p>
            <a:fld id="{4C23E259-3E42-4432-AF40-541FC56A654E}" type="slidenum">
              <a:rPr lang="de-CH">
                <a:solidFill>
                  <a:prstClr val="black"/>
                </a:solidFill>
              </a:rPr>
              <a:pPr/>
              <a:t>‹Nr.›</a:t>
            </a:fld>
            <a:endParaRPr lang="de-CH">
              <a:solidFill>
                <a:prstClr val="black"/>
              </a:solidFill>
            </a:endParaRPr>
          </a:p>
        </p:txBody>
      </p:sp>
      <p:sp>
        <p:nvSpPr>
          <p:cNvPr id="9" name="Titel 1"/>
          <p:cNvSpPr>
            <a:spLocks noGrp="1"/>
          </p:cNvSpPr>
          <p:nvPr>
            <p:ph type="title" hasCustomPrompt="1"/>
          </p:nvPr>
        </p:nvSpPr>
        <p:spPr>
          <a:xfrm>
            <a:off x="609600" y="116633"/>
            <a:ext cx="8078688" cy="949325"/>
          </a:xfrm>
        </p:spPr>
        <p:txBody>
          <a:bodyPr/>
          <a:lstStyle>
            <a:lvl1pPr>
              <a:defRPr/>
            </a:lvl1pPr>
          </a:lstStyle>
          <a:p>
            <a:r>
              <a:rPr lang="de-DE" dirty="0" smtClean="0"/>
              <a:t>Titel durch Klicken hinzufügen</a:t>
            </a:r>
            <a:endParaRPr lang="de-CH" dirty="0"/>
          </a:p>
        </p:txBody>
      </p:sp>
      <p:sp>
        <p:nvSpPr>
          <p:cNvPr id="10" name="Inhaltsplatzhalter 2"/>
          <p:cNvSpPr>
            <a:spLocks noGrp="1"/>
          </p:cNvSpPr>
          <p:nvPr>
            <p:ph idx="13" hasCustomPrompt="1"/>
          </p:nvPr>
        </p:nvSpPr>
        <p:spPr>
          <a:xfrm>
            <a:off x="623392" y="1124744"/>
            <a:ext cx="11521280" cy="4896544"/>
          </a:xfrm>
        </p:spPr>
        <p:txBody>
          <a:bodyPr/>
          <a:lstStyle>
            <a:lvl1pPr>
              <a:defRPr sz="2400"/>
            </a:lvl1pPr>
            <a:lvl2pPr>
              <a:defRPr sz="2200"/>
            </a:lvl2pPr>
          </a:lstStyle>
          <a:p>
            <a:pPr lvl="0"/>
            <a:r>
              <a:rPr lang="de-DE" dirty="0" smtClean="0"/>
              <a:t>Text hinzufügen mit oder ohne Aufzählung</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Tree>
    <p:extLst>
      <p:ext uri="{BB962C8B-B14F-4D97-AF65-F5344CB8AC3E}">
        <p14:creationId xmlns:p14="http://schemas.microsoft.com/office/powerpoint/2010/main" val="377931756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und grosses Bild">
    <p:spTree>
      <p:nvGrpSpPr>
        <p:cNvPr id="1" name=""/>
        <p:cNvGrpSpPr/>
        <p:nvPr/>
      </p:nvGrpSpPr>
      <p:grpSpPr>
        <a:xfrm>
          <a:off x="0" y="0"/>
          <a:ext cx="0" cy="0"/>
          <a:chOff x="0" y="0"/>
          <a:chExt cx="0" cy="0"/>
        </a:xfrm>
      </p:grpSpPr>
      <p:sp>
        <p:nvSpPr>
          <p:cNvPr id="7" name="Rechteck 6"/>
          <p:cNvSpPr/>
          <p:nvPr userDrawn="1"/>
        </p:nvSpPr>
        <p:spPr>
          <a:xfrm>
            <a:off x="0" y="0"/>
            <a:ext cx="331169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de-CH">
              <a:solidFill>
                <a:prstClr val="white"/>
              </a:solidFill>
            </a:endParaRPr>
          </a:p>
        </p:txBody>
      </p:sp>
      <p:sp>
        <p:nvSpPr>
          <p:cNvPr id="3" name="Datumsplatzhalter 3"/>
          <p:cNvSpPr>
            <a:spLocks noGrp="1"/>
          </p:cNvSpPr>
          <p:nvPr>
            <p:ph type="dt" sz="half" idx="10"/>
          </p:nvPr>
        </p:nvSpPr>
        <p:spPr/>
        <p:txBody>
          <a:bodyPr/>
          <a:lstStyle>
            <a:lvl1pPr>
              <a:defRPr/>
            </a:lvl1pPr>
          </a:lstStyle>
          <a:p>
            <a:fld id="{72EC3B45-EACB-4D9C-9E6F-2D6022613CFD}" type="datetime1">
              <a:rPr lang="de-CH" smtClean="0">
                <a:solidFill>
                  <a:prstClr val="black"/>
                </a:solidFill>
              </a:rPr>
              <a:pPr/>
              <a:t>20.08.2019</a:t>
            </a:fld>
            <a:endParaRPr lang="de-CH">
              <a:solidFill>
                <a:prstClr val="black"/>
              </a:solidFill>
            </a:endParaRPr>
          </a:p>
        </p:txBody>
      </p:sp>
      <p:sp>
        <p:nvSpPr>
          <p:cNvPr id="4" name="Fußzeilenplatzhalter 4"/>
          <p:cNvSpPr>
            <a:spLocks noGrp="1"/>
          </p:cNvSpPr>
          <p:nvPr>
            <p:ph type="ftr" sz="quarter" idx="11"/>
          </p:nvPr>
        </p:nvSpPr>
        <p:spPr/>
        <p:txBody>
          <a:bodyPr/>
          <a:lstStyle>
            <a:lvl1pPr>
              <a:defRPr/>
            </a:lvl1pPr>
          </a:lstStyle>
          <a:p>
            <a:pPr>
              <a:defRPr/>
            </a:pPr>
            <a:endParaRPr lang="de-CH" dirty="0">
              <a:solidFill>
                <a:prstClr val="black"/>
              </a:solidFill>
            </a:endParaRPr>
          </a:p>
        </p:txBody>
      </p:sp>
      <p:sp>
        <p:nvSpPr>
          <p:cNvPr id="5" name="Foliennummernplatzhalter 5"/>
          <p:cNvSpPr>
            <a:spLocks noGrp="1"/>
          </p:cNvSpPr>
          <p:nvPr>
            <p:ph type="sldNum" sz="quarter" idx="12"/>
          </p:nvPr>
        </p:nvSpPr>
        <p:spPr/>
        <p:txBody>
          <a:bodyPr/>
          <a:lstStyle>
            <a:lvl1pPr>
              <a:defRPr/>
            </a:lvl1pPr>
          </a:lstStyle>
          <a:p>
            <a:fld id="{4C23E259-3E42-4432-AF40-541FC56A654E}" type="slidenum">
              <a:rPr lang="de-CH">
                <a:solidFill>
                  <a:prstClr val="black"/>
                </a:solidFill>
              </a:rPr>
              <a:pPr/>
              <a:t>‹Nr.›</a:t>
            </a:fld>
            <a:endParaRPr lang="de-CH">
              <a:solidFill>
                <a:prstClr val="black"/>
              </a:solidFill>
            </a:endParaRPr>
          </a:p>
        </p:txBody>
      </p:sp>
      <p:sp>
        <p:nvSpPr>
          <p:cNvPr id="8" name="Bildplatzhalter 2"/>
          <p:cNvSpPr>
            <a:spLocks noGrp="1"/>
          </p:cNvSpPr>
          <p:nvPr>
            <p:ph type="pic" idx="1"/>
          </p:nvPr>
        </p:nvSpPr>
        <p:spPr>
          <a:xfrm>
            <a:off x="0" y="1196752"/>
            <a:ext cx="12192000" cy="5112568"/>
          </a:xfrm>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CH" noProof="0" dirty="0" smtClean="0"/>
          </a:p>
        </p:txBody>
      </p:sp>
      <p:sp>
        <p:nvSpPr>
          <p:cNvPr id="9" name="Titel 1"/>
          <p:cNvSpPr>
            <a:spLocks noGrp="1"/>
          </p:cNvSpPr>
          <p:nvPr>
            <p:ph type="title" hasCustomPrompt="1"/>
          </p:nvPr>
        </p:nvSpPr>
        <p:spPr>
          <a:xfrm>
            <a:off x="609600" y="116633"/>
            <a:ext cx="8078688" cy="949325"/>
          </a:xfrm>
        </p:spPr>
        <p:txBody>
          <a:bodyPr/>
          <a:lstStyle>
            <a:lvl1pPr>
              <a:defRPr/>
            </a:lvl1pPr>
          </a:lstStyle>
          <a:p>
            <a:r>
              <a:rPr lang="de-DE" dirty="0" smtClean="0"/>
              <a:t>Titel durch Klicken hinzufügen</a:t>
            </a:r>
            <a:endParaRPr lang="de-CH" dirty="0"/>
          </a:p>
        </p:txBody>
      </p:sp>
    </p:spTree>
    <p:extLst>
      <p:ext uri="{BB962C8B-B14F-4D97-AF65-F5344CB8AC3E}">
        <p14:creationId xmlns:p14="http://schemas.microsoft.com/office/powerpoint/2010/main" val="8146126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A92A098-64B6-42B0-A963-0F67EE22343F}"/>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xmlns="" id="{41579BB5-2706-435F-9028-08BD38A1D094}"/>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xmlns="" id="{9F35B0B4-31CC-421C-9913-DF33982191BD}"/>
              </a:ext>
            </a:extLst>
          </p:cNvPr>
          <p:cNvSpPr>
            <a:spLocks noGrp="1"/>
          </p:cNvSpPr>
          <p:nvPr>
            <p:ph type="dt" sz="half" idx="10"/>
          </p:nvPr>
        </p:nvSpPr>
        <p:spPr/>
        <p:txBody>
          <a:bodyPr/>
          <a:lstStyle/>
          <a:p>
            <a:fld id="{8571E05A-11B6-4D23-A2FA-42AA5D27046F}" type="datetimeFigureOut">
              <a:rPr lang="de-CH" smtClean="0"/>
              <a:t>20.08.2019</a:t>
            </a:fld>
            <a:endParaRPr lang="de-CH"/>
          </a:p>
        </p:txBody>
      </p:sp>
      <p:sp>
        <p:nvSpPr>
          <p:cNvPr id="5" name="Fußzeilenplatzhalter 4">
            <a:extLst>
              <a:ext uri="{FF2B5EF4-FFF2-40B4-BE49-F238E27FC236}">
                <a16:creationId xmlns:a16="http://schemas.microsoft.com/office/drawing/2014/main" xmlns="" id="{41F27AD8-A4E4-4E55-9F10-88202CBD725A}"/>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xmlns="" id="{8762906D-E2B1-4647-8733-53592AF5AD09}"/>
              </a:ext>
            </a:extLst>
          </p:cNvPr>
          <p:cNvSpPr>
            <a:spLocks noGrp="1"/>
          </p:cNvSpPr>
          <p:nvPr>
            <p:ph type="sldNum" sz="quarter" idx="12"/>
          </p:nvPr>
        </p:nvSpPr>
        <p:spPr/>
        <p:txBody>
          <a:bodyPr/>
          <a:lstStyle/>
          <a:p>
            <a:fld id="{0F6FF629-8557-4AC7-A4F5-FBB378E5FFF1}" type="slidenum">
              <a:rPr lang="de-CH" smtClean="0"/>
              <a:t>‹Nr.›</a:t>
            </a:fld>
            <a:endParaRPr lang="de-CH"/>
          </a:p>
        </p:txBody>
      </p:sp>
    </p:spTree>
    <p:extLst>
      <p:ext uri="{BB962C8B-B14F-4D97-AF65-F5344CB8AC3E}">
        <p14:creationId xmlns:p14="http://schemas.microsoft.com/office/powerpoint/2010/main" val="909364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EDF9FAB-E86E-41A5-BAE3-1DBE73236E09}"/>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xmlns="" id="{8A429AF8-10AA-4C99-A470-773A08A377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32D24DF7-BE08-4707-A291-BCD318A2DD12}"/>
              </a:ext>
            </a:extLst>
          </p:cNvPr>
          <p:cNvSpPr>
            <a:spLocks noGrp="1"/>
          </p:cNvSpPr>
          <p:nvPr>
            <p:ph type="dt" sz="half" idx="10"/>
          </p:nvPr>
        </p:nvSpPr>
        <p:spPr/>
        <p:txBody>
          <a:bodyPr/>
          <a:lstStyle/>
          <a:p>
            <a:fld id="{8571E05A-11B6-4D23-A2FA-42AA5D27046F}" type="datetimeFigureOut">
              <a:rPr lang="de-CH" smtClean="0"/>
              <a:t>20.08.2019</a:t>
            </a:fld>
            <a:endParaRPr lang="de-CH"/>
          </a:p>
        </p:txBody>
      </p:sp>
      <p:sp>
        <p:nvSpPr>
          <p:cNvPr id="5" name="Fußzeilenplatzhalter 4">
            <a:extLst>
              <a:ext uri="{FF2B5EF4-FFF2-40B4-BE49-F238E27FC236}">
                <a16:creationId xmlns:a16="http://schemas.microsoft.com/office/drawing/2014/main" xmlns="" id="{C421628A-EC30-4842-B633-C30C78FFE60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xmlns="" id="{7CDCF2CE-7817-46DA-A354-6FCC667A622A}"/>
              </a:ext>
            </a:extLst>
          </p:cNvPr>
          <p:cNvSpPr>
            <a:spLocks noGrp="1"/>
          </p:cNvSpPr>
          <p:nvPr>
            <p:ph type="sldNum" sz="quarter" idx="12"/>
          </p:nvPr>
        </p:nvSpPr>
        <p:spPr/>
        <p:txBody>
          <a:bodyPr/>
          <a:lstStyle/>
          <a:p>
            <a:fld id="{0F6FF629-8557-4AC7-A4F5-FBB378E5FFF1}" type="slidenum">
              <a:rPr lang="de-CH" smtClean="0"/>
              <a:t>‹Nr.›</a:t>
            </a:fld>
            <a:endParaRPr lang="de-CH"/>
          </a:p>
        </p:txBody>
      </p:sp>
    </p:spTree>
    <p:extLst>
      <p:ext uri="{BB962C8B-B14F-4D97-AF65-F5344CB8AC3E}">
        <p14:creationId xmlns:p14="http://schemas.microsoft.com/office/powerpoint/2010/main" val="2191542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91C2A8D-2066-4654-A603-2B01DB71B2BF}"/>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xmlns="" id="{C6C42B28-E2EB-452F-A0F0-18A5084CF92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xmlns="" id="{4985A5E2-F9D6-4CD6-B883-9F685F7C914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xmlns="" id="{EA4BCDA6-461E-46EB-9B06-FAA627BCDF05}"/>
              </a:ext>
            </a:extLst>
          </p:cNvPr>
          <p:cNvSpPr>
            <a:spLocks noGrp="1"/>
          </p:cNvSpPr>
          <p:nvPr>
            <p:ph type="dt" sz="half" idx="10"/>
          </p:nvPr>
        </p:nvSpPr>
        <p:spPr/>
        <p:txBody>
          <a:bodyPr/>
          <a:lstStyle/>
          <a:p>
            <a:fld id="{8571E05A-11B6-4D23-A2FA-42AA5D27046F}" type="datetimeFigureOut">
              <a:rPr lang="de-CH" smtClean="0"/>
              <a:t>20.08.2019</a:t>
            </a:fld>
            <a:endParaRPr lang="de-CH"/>
          </a:p>
        </p:txBody>
      </p:sp>
      <p:sp>
        <p:nvSpPr>
          <p:cNvPr id="6" name="Fußzeilenplatzhalter 5">
            <a:extLst>
              <a:ext uri="{FF2B5EF4-FFF2-40B4-BE49-F238E27FC236}">
                <a16:creationId xmlns:a16="http://schemas.microsoft.com/office/drawing/2014/main" xmlns="" id="{031E5C47-5BCE-4F7E-B21A-720DDA32E62F}"/>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xmlns="" id="{9B3C1902-BB4D-49BB-A844-7AE38538263C}"/>
              </a:ext>
            </a:extLst>
          </p:cNvPr>
          <p:cNvSpPr>
            <a:spLocks noGrp="1"/>
          </p:cNvSpPr>
          <p:nvPr>
            <p:ph type="sldNum" sz="quarter" idx="12"/>
          </p:nvPr>
        </p:nvSpPr>
        <p:spPr/>
        <p:txBody>
          <a:bodyPr/>
          <a:lstStyle/>
          <a:p>
            <a:fld id="{0F6FF629-8557-4AC7-A4F5-FBB378E5FFF1}" type="slidenum">
              <a:rPr lang="de-CH" smtClean="0"/>
              <a:t>‹Nr.›</a:t>
            </a:fld>
            <a:endParaRPr lang="de-CH"/>
          </a:p>
        </p:txBody>
      </p:sp>
    </p:spTree>
    <p:extLst>
      <p:ext uri="{BB962C8B-B14F-4D97-AF65-F5344CB8AC3E}">
        <p14:creationId xmlns:p14="http://schemas.microsoft.com/office/powerpoint/2010/main" val="3446166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3808EA8-2C12-43A5-A14F-341720A7D2B4}"/>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xmlns="" id="{4BF6DAC8-F5D2-44BE-91CE-BDA5E8B7A6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653085DB-19B1-4097-A7BD-5F265EBFDF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xmlns="" id="{7BD180E4-9D8F-4C27-9D9E-0C1D47BF69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13427872-73D9-423F-8496-8C144A328F9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xmlns="" id="{6EFDC3D2-4CA2-4F03-A234-07226D2B4751}"/>
              </a:ext>
            </a:extLst>
          </p:cNvPr>
          <p:cNvSpPr>
            <a:spLocks noGrp="1"/>
          </p:cNvSpPr>
          <p:nvPr>
            <p:ph type="dt" sz="half" idx="10"/>
          </p:nvPr>
        </p:nvSpPr>
        <p:spPr/>
        <p:txBody>
          <a:bodyPr/>
          <a:lstStyle/>
          <a:p>
            <a:fld id="{8571E05A-11B6-4D23-A2FA-42AA5D27046F}" type="datetimeFigureOut">
              <a:rPr lang="de-CH" smtClean="0"/>
              <a:t>20.08.2019</a:t>
            </a:fld>
            <a:endParaRPr lang="de-CH"/>
          </a:p>
        </p:txBody>
      </p:sp>
      <p:sp>
        <p:nvSpPr>
          <p:cNvPr id="8" name="Fußzeilenplatzhalter 7">
            <a:extLst>
              <a:ext uri="{FF2B5EF4-FFF2-40B4-BE49-F238E27FC236}">
                <a16:creationId xmlns:a16="http://schemas.microsoft.com/office/drawing/2014/main" xmlns="" id="{B977A4B9-3DDC-4C26-8EEB-30F56733538D}"/>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xmlns="" id="{7DD8E65A-2306-49C6-9EBA-94EB90C25D93}"/>
              </a:ext>
            </a:extLst>
          </p:cNvPr>
          <p:cNvSpPr>
            <a:spLocks noGrp="1"/>
          </p:cNvSpPr>
          <p:nvPr>
            <p:ph type="sldNum" sz="quarter" idx="12"/>
          </p:nvPr>
        </p:nvSpPr>
        <p:spPr/>
        <p:txBody>
          <a:bodyPr/>
          <a:lstStyle/>
          <a:p>
            <a:fld id="{0F6FF629-8557-4AC7-A4F5-FBB378E5FFF1}" type="slidenum">
              <a:rPr lang="de-CH" smtClean="0"/>
              <a:t>‹Nr.›</a:t>
            </a:fld>
            <a:endParaRPr lang="de-CH"/>
          </a:p>
        </p:txBody>
      </p:sp>
    </p:spTree>
    <p:extLst>
      <p:ext uri="{BB962C8B-B14F-4D97-AF65-F5344CB8AC3E}">
        <p14:creationId xmlns:p14="http://schemas.microsoft.com/office/powerpoint/2010/main" val="252867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0C45A10-2B33-4F0A-878A-D352B5A70CF1}"/>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xmlns="" id="{9DA33FF8-42E5-4119-A371-BA617E9B7958}"/>
              </a:ext>
            </a:extLst>
          </p:cNvPr>
          <p:cNvSpPr>
            <a:spLocks noGrp="1"/>
          </p:cNvSpPr>
          <p:nvPr>
            <p:ph type="dt" sz="half" idx="10"/>
          </p:nvPr>
        </p:nvSpPr>
        <p:spPr/>
        <p:txBody>
          <a:bodyPr/>
          <a:lstStyle/>
          <a:p>
            <a:fld id="{8571E05A-11B6-4D23-A2FA-42AA5D27046F}" type="datetimeFigureOut">
              <a:rPr lang="de-CH" smtClean="0"/>
              <a:t>20.08.2019</a:t>
            </a:fld>
            <a:endParaRPr lang="de-CH"/>
          </a:p>
        </p:txBody>
      </p:sp>
      <p:sp>
        <p:nvSpPr>
          <p:cNvPr id="4" name="Fußzeilenplatzhalter 3">
            <a:extLst>
              <a:ext uri="{FF2B5EF4-FFF2-40B4-BE49-F238E27FC236}">
                <a16:creationId xmlns:a16="http://schemas.microsoft.com/office/drawing/2014/main" xmlns="" id="{F4626C78-6F8A-4061-B221-98A9B7E16590}"/>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xmlns="" id="{7CEA1285-B883-4763-BD8C-83C7022B2E73}"/>
              </a:ext>
            </a:extLst>
          </p:cNvPr>
          <p:cNvSpPr>
            <a:spLocks noGrp="1"/>
          </p:cNvSpPr>
          <p:nvPr>
            <p:ph type="sldNum" sz="quarter" idx="12"/>
          </p:nvPr>
        </p:nvSpPr>
        <p:spPr/>
        <p:txBody>
          <a:bodyPr/>
          <a:lstStyle/>
          <a:p>
            <a:fld id="{0F6FF629-8557-4AC7-A4F5-FBB378E5FFF1}" type="slidenum">
              <a:rPr lang="de-CH" smtClean="0"/>
              <a:t>‹Nr.›</a:t>
            </a:fld>
            <a:endParaRPr lang="de-CH"/>
          </a:p>
        </p:txBody>
      </p:sp>
    </p:spTree>
    <p:extLst>
      <p:ext uri="{BB962C8B-B14F-4D97-AF65-F5344CB8AC3E}">
        <p14:creationId xmlns:p14="http://schemas.microsoft.com/office/powerpoint/2010/main" val="540318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32D357B1-0EF4-4749-BDB1-742A22DE10C4}"/>
              </a:ext>
            </a:extLst>
          </p:cNvPr>
          <p:cNvSpPr>
            <a:spLocks noGrp="1"/>
          </p:cNvSpPr>
          <p:nvPr>
            <p:ph type="dt" sz="half" idx="10"/>
          </p:nvPr>
        </p:nvSpPr>
        <p:spPr/>
        <p:txBody>
          <a:bodyPr/>
          <a:lstStyle/>
          <a:p>
            <a:fld id="{8571E05A-11B6-4D23-A2FA-42AA5D27046F}" type="datetimeFigureOut">
              <a:rPr lang="de-CH" smtClean="0"/>
              <a:t>20.08.2019</a:t>
            </a:fld>
            <a:endParaRPr lang="de-CH"/>
          </a:p>
        </p:txBody>
      </p:sp>
      <p:sp>
        <p:nvSpPr>
          <p:cNvPr id="3" name="Fußzeilenplatzhalter 2">
            <a:extLst>
              <a:ext uri="{FF2B5EF4-FFF2-40B4-BE49-F238E27FC236}">
                <a16:creationId xmlns:a16="http://schemas.microsoft.com/office/drawing/2014/main" xmlns="" id="{6296355E-6F45-477F-940B-1E6843BDA24F}"/>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xmlns="" id="{DD272AB5-4EB0-46F5-A8A4-EB921B8E84F5}"/>
              </a:ext>
            </a:extLst>
          </p:cNvPr>
          <p:cNvSpPr>
            <a:spLocks noGrp="1"/>
          </p:cNvSpPr>
          <p:nvPr>
            <p:ph type="sldNum" sz="quarter" idx="12"/>
          </p:nvPr>
        </p:nvSpPr>
        <p:spPr/>
        <p:txBody>
          <a:bodyPr/>
          <a:lstStyle/>
          <a:p>
            <a:fld id="{0F6FF629-8557-4AC7-A4F5-FBB378E5FFF1}" type="slidenum">
              <a:rPr lang="de-CH" smtClean="0"/>
              <a:t>‹Nr.›</a:t>
            </a:fld>
            <a:endParaRPr lang="de-CH"/>
          </a:p>
        </p:txBody>
      </p:sp>
    </p:spTree>
    <p:extLst>
      <p:ext uri="{BB962C8B-B14F-4D97-AF65-F5344CB8AC3E}">
        <p14:creationId xmlns:p14="http://schemas.microsoft.com/office/powerpoint/2010/main" val="322123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FC58A13-5C1F-49FD-918D-97402604F1F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xmlns="" id="{34BA0731-D485-4607-8A31-16F3985562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xmlns="" id="{694122A7-E6A6-4CB8-885C-C03223161F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E9B44EB3-37CF-4C0F-A098-4F4C19C4A423}"/>
              </a:ext>
            </a:extLst>
          </p:cNvPr>
          <p:cNvSpPr>
            <a:spLocks noGrp="1"/>
          </p:cNvSpPr>
          <p:nvPr>
            <p:ph type="dt" sz="half" idx="10"/>
          </p:nvPr>
        </p:nvSpPr>
        <p:spPr/>
        <p:txBody>
          <a:bodyPr/>
          <a:lstStyle/>
          <a:p>
            <a:fld id="{8571E05A-11B6-4D23-A2FA-42AA5D27046F}" type="datetimeFigureOut">
              <a:rPr lang="de-CH" smtClean="0"/>
              <a:t>20.08.2019</a:t>
            </a:fld>
            <a:endParaRPr lang="de-CH"/>
          </a:p>
        </p:txBody>
      </p:sp>
      <p:sp>
        <p:nvSpPr>
          <p:cNvPr id="6" name="Fußzeilenplatzhalter 5">
            <a:extLst>
              <a:ext uri="{FF2B5EF4-FFF2-40B4-BE49-F238E27FC236}">
                <a16:creationId xmlns:a16="http://schemas.microsoft.com/office/drawing/2014/main" xmlns="" id="{E3526A45-8AB4-416A-A643-6EB325588669}"/>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xmlns="" id="{E803B354-E9F5-4236-A8F8-71B9DD00AFBE}"/>
              </a:ext>
            </a:extLst>
          </p:cNvPr>
          <p:cNvSpPr>
            <a:spLocks noGrp="1"/>
          </p:cNvSpPr>
          <p:nvPr>
            <p:ph type="sldNum" sz="quarter" idx="12"/>
          </p:nvPr>
        </p:nvSpPr>
        <p:spPr/>
        <p:txBody>
          <a:bodyPr/>
          <a:lstStyle/>
          <a:p>
            <a:fld id="{0F6FF629-8557-4AC7-A4F5-FBB378E5FFF1}" type="slidenum">
              <a:rPr lang="de-CH" smtClean="0"/>
              <a:t>‹Nr.›</a:t>
            </a:fld>
            <a:endParaRPr lang="de-CH"/>
          </a:p>
        </p:txBody>
      </p:sp>
    </p:spTree>
    <p:extLst>
      <p:ext uri="{BB962C8B-B14F-4D97-AF65-F5344CB8AC3E}">
        <p14:creationId xmlns:p14="http://schemas.microsoft.com/office/powerpoint/2010/main" val="418526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0D88E3F-AC18-4FC4-9F91-1C167D5F0BA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xmlns="" id="{CE4C3658-59FF-4272-9AAF-6ED65CE0B6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xmlns="" id="{FDE1B1FD-3D42-486C-857F-FF2A6D28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5986E574-6D39-4FC4-8D13-11361738A3F5}"/>
              </a:ext>
            </a:extLst>
          </p:cNvPr>
          <p:cNvSpPr>
            <a:spLocks noGrp="1"/>
          </p:cNvSpPr>
          <p:nvPr>
            <p:ph type="dt" sz="half" idx="10"/>
          </p:nvPr>
        </p:nvSpPr>
        <p:spPr/>
        <p:txBody>
          <a:bodyPr/>
          <a:lstStyle/>
          <a:p>
            <a:fld id="{8571E05A-11B6-4D23-A2FA-42AA5D27046F}" type="datetimeFigureOut">
              <a:rPr lang="de-CH" smtClean="0"/>
              <a:t>20.08.2019</a:t>
            </a:fld>
            <a:endParaRPr lang="de-CH"/>
          </a:p>
        </p:txBody>
      </p:sp>
      <p:sp>
        <p:nvSpPr>
          <p:cNvPr id="6" name="Fußzeilenplatzhalter 5">
            <a:extLst>
              <a:ext uri="{FF2B5EF4-FFF2-40B4-BE49-F238E27FC236}">
                <a16:creationId xmlns:a16="http://schemas.microsoft.com/office/drawing/2014/main" xmlns="" id="{509D748B-5D2F-48C3-AC26-BF74E21632D0}"/>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xmlns="" id="{288225F7-0CB1-4D6C-B18B-6CE7F0D87994}"/>
              </a:ext>
            </a:extLst>
          </p:cNvPr>
          <p:cNvSpPr>
            <a:spLocks noGrp="1"/>
          </p:cNvSpPr>
          <p:nvPr>
            <p:ph type="sldNum" sz="quarter" idx="12"/>
          </p:nvPr>
        </p:nvSpPr>
        <p:spPr/>
        <p:txBody>
          <a:bodyPr/>
          <a:lstStyle/>
          <a:p>
            <a:fld id="{0F6FF629-8557-4AC7-A4F5-FBB378E5FFF1}" type="slidenum">
              <a:rPr lang="de-CH" smtClean="0"/>
              <a:t>‹Nr.›</a:t>
            </a:fld>
            <a:endParaRPr lang="de-CH"/>
          </a:p>
        </p:txBody>
      </p:sp>
    </p:spTree>
    <p:extLst>
      <p:ext uri="{BB962C8B-B14F-4D97-AF65-F5344CB8AC3E}">
        <p14:creationId xmlns:p14="http://schemas.microsoft.com/office/powerpoint/2010/main" val="297553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file:///C:\Users\Kubbutat\AppData\Local\Temp\134614d2-bab8-47a2-a69c-a0a0031695d8.png" TargetMode="External"/><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0CBBB2C2-45BD-4722-AF3B-828455A9AF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xmlns="" id="{D93F861B-2EB3-4F84-8065-4A4DC03FA2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xmlns="" id="{7778551A-796D-48CE-829B-28727E92BA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71E05A-11B6-4D23-A2FA-42AA5D27046F}" type="datetimeFigureOut">
              <a:rPr lang="de-CH" smtClean="0"/>
              <a:t>20.08.2019</a:t>
            </a:fld>
            <a:endParaRPr lang="de-CH"/>
          </a:p>
        </p:txBody>
      </p:sp>
      <p:sp>
        <p:nvSpPr>
          <p:cNvPr id="5" name="Fußzeilenplatzhalter 4">
            <a:extLst>
              <a:ext uri="{FF2B5EF4-FFF2-40B4-BE49-F238E27FC236}">
                <a16:creationId xmlns:a16="http://schemas.microsoft.com/office/drawing/2014/main" xmlns="" id="{A02D371E-6260-4689-A5E6-20731DD4F6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xmlns="" id="{1346E6F0-5E81-4DBE-9881-CD7262EE27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FF629-8557-4AC7-A4F5-FBB378E5FFF1}" type="slidenum">
              <a:rPr lang="de-CH" smtClean="0"/>
              <a:t>‹Nr.›</a:t>
            </a:fld>
            <a:endParaRPr lang="de-CH"/>
          </a:p>
        </p:txBody>
      </p:sp>
    </p:spTree>
    <p:extLst>
      <p:ext uri="{BB962C8B-B14F-4D97-AF65-F5344CB8AC3E}">
        <p14:creationId xmlns:p14="http://schemas.microsoft.com/office/powerpoint/2010/main" val="3569083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rofile.Org.Logo###"/>
          <p:cNvPicPr>
            <a:picLocks noChangeAspect="1"/>
          </p:cNvPicPr>
          <p:nvPr/>
        </p:nvPicPr>
        <p:blipFill>
          <a:blip r:embed="rId7" r:link="rId8" cstate="print">
            <a:extLst>
              <a:ext uri="{28A0092B-C50C-407E-A947-70E740481C1C}">
                <a14:useLocalDpi xmlns:a14="http://schemas.microsoft.com/office/drawing/2010/main" val="0"/>
              </a:ext>
            </a:extLst>
          </a:blip>
          <a:stretch>
            <a:fillRect/>
          </a:stretch>
        </p:blipFill>
        <p:spPr>
          <a:xfrm>
            <a:off x="8646070" y="194400"/>
            <a:ext cx="1180799" cy="405518"/>
          </a:xfrm>
          <a:prstGeom prst="rect">
            <a:avLst/>
          </a:prstGeom>
        </p:spPr>
      </p:pic>
      <p:sp>
        <p:nvSpPr>
          <p:cNvPr id="16" name="Rectangle 19"/>
          <p:cNvSpPr>
            <a:spLocks noChangeArrowheads="1"/>
          </p:cNvSpPr>
          <p:nvPr/>
        </p:nvSpPr>
        <p:spPr bwMode="auto">
          <a:xfrm>
            <a:off x="0" y="0"/>
            <a:ext cx="3311691" cy="6858000"/>
          </a:xfrm>
          <a:prstGeom prst="rect">
            <a:avLst/>
          </a:prstGeom>
          <a:solidFill>
            <a:srgbClr val="E6E6E6"/>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fontAlgn="base">
              <a:spcBef>
                <a:spcPct val="0"/>
              </a:spcBef>
              <a:spcAft>
                <a:spcPct val="0"/>
              </a:spcAft>
            </a:pPr>
            <a:endParaRPr lang="de-DE">
              <a:solidFill>
                <a:prstClr val="black"/>
              </a:solidFill>
              <a:ea typeface="MS PGothic" pitchFamily="34" charset="-128"/>
            </a:endParaRPr>
          </a:p>
        </p:txBody>
      </p:sp>
      <p:sp>
        <p:nvSpPr>
          <p:cNvPr id="17" name="Rectangle 23"/>
          <p:cNvSpPr>
            <a:spLocks noChangeArrowheads="1"/>
          </p:cNvSpPr>
          <p:nvPr/>
        </p:nvSpPr>
        <p:spPr bwMode="auto">
          <a:xfrm>
            <a:off x="0" y="1052736"/>
            <a:ext cx="3311691" cy="152400"/>
          </a:xfrm>
          <a:prstGeom prst="rect">
            <a:avLst/>
          </a:prstGeom>
          <a:solidFill>
            <a:srgbClr val="B3B3B3"/>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fontAlgn="base">
              <a:spcBef>
                <a:spcPct val="0"/>
              </a:spcBef>
              <a:spcAft>
                <a:spcPct val="0"/>
              </a:spcAft>
            </a:pPr>
            <a:endParaRPr lang="de-DE">
              <a:solidFill>
                <a:prstClr val="black"/>
              </a:solidFill>
              <a:ea typeface="MS PGothic" pitchFamily="34" charset="-128"/>
            </a:endParaRPr>
          </a:p>
        </p:txBody>
      </p:sp>
      <p:sp>
        <p:nvSpPr>
          <p:cNvPr id="1027" name="Titelplatzhalter 1"/>
          <p:cNvSpPr>
            <a:spLocks noGrp="1"/>
          </p:cNvSpPr>
          <p:nvPr>
            <p:ph type="title"/>
          </p:nvPr>
        </p:nvSpPr>
        <p:spPr bwMode="auto">
          <a:xfrm>
            <a:off x="609600" y="116633"/>
            <a:ext cx="7406613"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endParaRPr lang="de-CH" dirty="0" smtClean="0"/>
          </a:p>
        </p:txBody>
      </p:sp>
      <p:sp>
        <p:nvSpPr>
          <p:cNvPr id="1028" name="Textplatzhalter 2"/>
          <p:cNvSpPr>
            <a:spLocks noGrp="1"/>
          </p:cNvSpPr>
          <p:nvPr>
            <p:ph type="body" idx="1"/>
          </p:nvPr>
        </p:nvSpPr>
        <p:spPr bwMode="auto">
          <a:xfrm>
            <a:off x="3380117" y="1340768"/>
            <a:ext cx="8668544"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smtClean="0"/>
          </a:p>
        </p:txBody>
      </p:sp>
      <p:sp>
        <p:nvSpPr>
          <p:cNvPr id="4" name="Datumsplatzhalter 3"/>
          <p:cNvSpPr>
            <a:spLocks noGrp="1"/>
          </p:cNvSpPr>
          <p:nvPr>
            <p:ph type="dt" sz="half" idx="2"/>
          </p:nvPr>
        </p:nvSpPr>
        <p:spPr>
          <a:xfrm>
            <a:off x="609600" y="6519864"/>
            <a:ext cx="1261533" cy="365125"/>
          </a:xfrm>
          <a:prstGeom prst="rect">
            <a:avLst/>
          </a:prstGeom>
        </p:spPr>
        <p:txBody>
          <a:bodyPr vert="horz" wrap="square" lIns="91440" tIns="45720" rIns="91440" bIns="45720" numCol="1" anchor="ctr" anchorCtr="0" compatLnSpc="1">
            <a:prstTxWarp prst="textNoShape">
              <a:avLst/>
            </a:prstTxWarp>
          </a:bodyPr>
          <a:lstStyle>
            <a:lvl1pPr>
              <a:defRPr sz="800">
                <a:solidFill>
                  <a:schemeClr val="tx1"/>
                </a:solidFill>
                <a:latin typeface="Tahoma" pitchFamily="34" charset="0"/>
                <a:ea typeface="Tahoma" pitchFamily="34" charset="0"/>
                <a:cs typeface="Tahoma" pitchFamily="34" charset="0"/>
              </a:defRPr>
            </a:lvl1pPr>
          </a:lstStyle>
          <a:p>
            <a:pPr fontAlgn="base">
              <a:spcBef>
                <a:spcPct val="0"/>
              </a:spcBef>
              <a:spcAft>
                <a:spcPct val="0"/>
              </a:spcAft>
            </a:pPr>
            <a:fld id="{A6323E48-B708-4F79-8980-AD6788EC59E5}" type="datetime1">
              <a:rPr lang="de-CH" smtClean="0">
                <a:solidFill>
                  <a:prstClr val="black"/>
                </a:solidFill>
              </a:rPr>
              <a:pPr fontAlgn="base">
                <a:spcBef>
                  <a:spcPct val="0"/>
                </a:spcBef>
                <a:spcAft>
                  <a:spcPct val="0"/>
                </a:spcAft>
              </a:pPr>
              <a:t>20.08.2019</a:t>
            </a:fld>
            <a:endParaRPr lang="de-CH" dirty="0">
              <a:solidFill>
                <a:prstClr val="black"/>
              </a:solidFill>
            </a:endParaRPr>
          </a:p>
        </p:txBody>
      </p:sp>
      <p:sp>
        <p:nvSpPr>
          <p:cNvPr id="5" name="Fußzeilenplatzhalter 4"/>
          <p:cNvSpPr>
            <a:spLocks noGrp="1"/>
          </p:cNvSpPr>
          <p:nvPr>
            <p:ph type="ftr" sz="quarter" idx="3"/>
          </p:nvPr>
        </p:nvSpPr>
        <p:spPr>
          <a:xfrm>
            <a:off x="623392" y="6165304"/>
            <a:ext cx="2592288" cy="432048"/>
          </a:xfrm>
          <a:prstGeom prst="rect">
            <a:avLst/>
          </a:prstGeom>
        </p:spPr>
        <p:txBody>
          <a:bodyPr vert="horz" lIns="91440" tIns="45720" rIns="91440" bIns="45720" rtlCol="0" anchor="ctr"/>
          <a:lstStyle>
            <a:lvl1pPr algn="l" fontAlgn="auto">
              <a:spcBef>
                <a:spcPts val="0"/>
              </a:spcBef>
              <a:spcAft>
                <a:spcPts val="0"/>
              </a:spcAft>
              <a:defRPr sz="800">
                <a:solidFill>
                  <a:schemeClr val="tx1"/>
                </a:solidFill>
                <a:latin typeface="Tahoma" pitchFamily="34" charset="0"/>
                <a:ea typeface="Tahoma" pitchFamily="34" charset="0"/>
                <a:cs typeface="Tahoma" pitchFamily="34" charset="0"/>
              </a:defRPr>
            </a:lvl1pPr>
          </a:lstStyle>
          <a:p>
            <a:pPr>
              <a:defRPr/>
            </a:pPr>
            <a:endParaRPr lang="de-CH" dirty="0">
              <a:solidFill>
                <a:prstClr val="black"/>
              </a:solidFill>
            </a:endParaRPr>
          </a:p>
        </p:txBody>
      </p:sp>
      <p:sp>
        <p:nvSpPr>
          <p:cNvPr id="6" name="Foliennummernplatzhalter 5"/>
          <p:cNvSpPr>
            <a:spLocks noGrp="1"/>
          </p:cNvSpPr>
          <p:nvPr>
            <p:ph type="sldNum" sz="quarter" idx="4"/>
          </p:nvPr>
        </p:nvSpPr>
        <p:spPr>
          <a:xfrm>
            <a:off x="8737600" y="6519864"/>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tx1"/>
                </a:solidFill>
                <a:latin typeface="Tahoma" pitchFamily="34" charset="0"/>
                <a:ea typeface="Tahoma" pitchFamily="34" charset="0"/>
                <a:cs typeface="Tahoma" pitchFamily="34" charset="0"/>
              </a:defRPr>
            </a:lvl1pPr>
          </a:lstStyle>
          <a:p>
            <a:pPr fontAlgn="base">
              <a:spcBef>
                <a:spcPct val="0"/>
              </a:spcBef>
              <a:spcAft>
                <a:spcPct val="0"/>
              </a:spcAft>
            </a:pPr>
            <a:fld id="{749AC2F0-7E40-495A-83B2-4D28FF22BFD1}" type="slidenum">
              <a:rPr lang="de-CH" smtClean="0">
                <a:solidFill>
                  <a:prstClr val="black"/>
                </a:solidFill>
              </a:rPr>
              <a:pPr fontAlgn="base">
                <a:spcBef>
                  <a:spcPct val="0"/>
                </a:spcBef>
                <a:spcAft>
                  <a:spcPct val="0"/>
                </a:spcAft>
              </a:pPr>
              <a:t>‹Nr.›</a:t>
            </a:fld>
            <a:endParaRPr lang="de-CH">
              <a:solidFill>
                <a:prstClr val="black"/>
              </a:solidFill>
            </a:endParaRPr>
          </a:p>
        </p:txBody>
      </p:sp>
      <p:sp>
        <p:nvSpPr>
          <p:cNvPr id="14" name="Line 20"/>
          <p:cNvSpPr>
            <a:spLocks noChangeShapeType="1"/>
          </p:cNvSpPr>
          <p:nvPr/>
        </p:nvSpPr>
        <p:spPr bwMode="auto">
          <a:xfrm>
            <a:off x="9215755" y="541909"/>
            <a:ext cx="2976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de-CH">
              <a:solidFill>
                <a:prstClr val="black"/>
              </a:solidFill>
              <a:ea typeface="MS PGothic" pitchFamily="34" charset="-128"/>
            </a:endParaRPr>
          </a:p>
        </p:txBody>
      </p:sp>
      <p:sp>
        <p:nvSpPr>
          <p:cNvPr id="3" name="###Profile.User.Buero###"/>
          <p:cNvSpPr txBox="1"/>
          <p:nvPr/>
        </p:nvSpPr>
        <p:spPr>
          <a:xfrm>
            <a:off x="9072000" y="692000"/>
            <a:ext cx="2960763" cy="192360"/>
          </a:xfrm>
          <a:prstGeom prst="rect">
            <a:avLst/>
          </a:prstGeom>
          <a:noFill/>
        </p:spPr>
        <p:txBody>
          <a:bodyPr vert="horz" wrap="square" rtlCol="0">
            <a:spAutoFit/>
          </a:bodyPr>
          <a:lstStyle/>
          <a:p>
            <a:pPr fontAlgn="base">
              <a:spcBef>
                <a:spcPct val="0"/>
              </a:spcBef>
              <a:spcAft>
                <a:spcPct val="0"/>
              </a:spcAft>
            </a:pPr>
            <a:r>
              <a:rPr lang="de-CH" sz="650" b="1" i="1" dirty="0" smtClean="0">
                <a:solidFill>
                  <a:prstClr val="black"/>
                </a:solidFill>
                <a:latin typeface="Tahoma" pitchFamily="34" charset="0"/>
                <a:ea typeface="MS PGothic" pitchFamily="34" charset="-128"/>
                <a:cs typeface="Arial" charset="0"/>
              </a:rPr>
              <a:t>Bereich Berufsbeistandschaft</a:t>
            </a:r>
            <a:endParaRPr lang="de-CH" sz="650" b="1" i="1" dirty="0">
              <a:solidFill>
                <a:prstClr val="black"/>
              </a:solidFill>
              <a:latin typeface="Tahoma" pitchFamily="34" charset="0"/>
              <a:ea typeface="MS PGothic" pitchFamily="34" charset="-128"/>
              <a:cs typeface="Arial" charset="0"/>
            </a:endParaRPr>
          </a:p>
        </p:txBody>
      </p:sp>
      <p:sp>
        <p:nvSpPr>
          <p:cNvPr id="7" name="###Profile.Org.Unit###"/>
          <p:cNvSpPr txBox="1"/>
          <p:nvPr/>
        </p:nvSpPr>
        <p:spPr>
          <a:xfrm>
            <a:off x="9070164" y="565200"/>
            <a:ext cx="3120000" cy="215444"/>
          </a:xfrm>
          <a:prstGeom prst="rect">
            <a:avLst/>
          </a:prstGeom>
          <a:noFill/>
        </p:spPr>
        <p:txBody>
          <a:bodyPr vert="horz" wrap="square" rtlCol="0">
            <a:spAutoFit/>
          </a:bodyPr>
          <a:lstStyle/>
          <a:p>
            <a:pPr fontAlgn="base">
              <a:spcBef>
                <a:spcPct val="0"/>
              </a:spcBef>
              <a:spcAft>
                <a:spcPct val="0"/>
              </a:spcAft>
            </a:pPr>
            <a:r>
              <a:rPr lang="de-CH" sz="800" b="1" i="1" dirty="0" smtClean="0">
                <a:solidFill>
                  <a:prstClr val="black"/>
                </a:solidFill>
                <a:latin typeface="Tahoma" panose="020B0604030504040204" pitchFamily="34" charset="0"/>
                <a:ea typeface="Tahoma" panose="020B0604030504040204" pitchFamily="34" charset="0"/>
                <a:cs typeface="Tahoma" panose="020B0604030504040204" pitchFamily="34" charset="0"/>
              </a:rPr>
              <a:t>Direktion Soziales und Gesellschaft</a:t>
            </a:r>
            <a:endParaRPr lang="de-CH" sz="800" b="1" i="1"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6763774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timing>
    <p:tnLst>
      <p:par>
        <p:cTn id="1" dur="indefinite" restart="never" nodeType="tmRoot"/>
      </p:par>
    </p:tnLst>
  </p:timing>
  <p:hf hdr="0" ftr="0"/>
  <p:txStyles>
    <p:titleStyle>
      <a:lvl1pPr algn="l" rtl="0" eaLnBrk="1" fontAlgn="base" hangingPunct="1">
        <a:spcBef>
          <a:spcPct val="0"/>
        </a:spcBef>
        <a:spcAft>
          <a:spcPct val="0"/>
        </a:spcAft>
        <a:defRPr sz="2800" b="1" kern="1200">
          <a:solidFill>
            <a:schemeClr val="tx1"/>
          </a:solidFill>
          <a:latin typeface="Tahoma" pitchFamily="34" charset="0"/>
          <a:ea typeface="Tahoma" pitchFamily="34" charset="0"/>
          <a:cs typeface="Tahoma" pitchFamily="34" charset="0"/>
        </a:defRPr>
      </a:lvl1pPr>
      <a:lvl2pPr algn="l" rtl="0" eaLnBrk="1" fontAlgn="base" hangingPunct="1">
        <a:spcBef>
          <a:spcPct val="0"/>
        </a:spcBef>
        <a:spcAft>
          <a:spcPct val="0"/>
        </a:spcAft>
        <a:defRPr sz="3200" b="1">
          <a:solidFill>
            <a:srgbClr val="285AA5"/>
          </a:solidFill>
          <a:latin typeface="Calibri" pitchFamily="34" charset="0"/>
          <a:ea typeface="MS PGothic" pitchFamily="34" charset="-128"/>
          <a:cs typeface="ＭＳ Ｐゴシック" pitchFamily="-109" charset="-128"/>
        </a:defRPr>
      </a:lvl2pPr>
      <a:lvl3pPr algn="l" rtl="0" eaLnBrk="1" fontAlgn="base" hangingPunct="1">
        <a:spcBef>
          <a:spcPct val="0"/>
        </a:spcBef>
        <a:spcAft>
          <a:spcPct val="0"/>
        </a:spcAft>
        <a:defRPr sz="3200" b="1">
          <a:solidFill>
            <a:srgbClr val="285AA5"/>
          </a:solidFill>
          <a:latin typeface="Calibri" pitchFamily="34" charset="0"/>
          <a:ea typeface="MS PGothic" pitchFamily="34" charset="-128"/>
          <a:cs typeface="ＭＳ Ｐゴシック" pitchFamily="-109" charset="-128"/>
        </a:defRPr>
      </a:lvl3pPr>
      <a:lvl4pPr algn="l" rtl="0" eaLnBrk="1" fontAlgn="base" hangingPunct="1">
        <a:spcBef>
          <a:spcPct val="0"/>
        </a:spcBef>
        <a:spcAft>
          <a:spcPct val="0"/>
        </a:spcAft>
        <a:defRPr sz="3200" b="1">
          <a:solidFill>
            <a:srgbClr val="285AA5"/>
          </a:solidFill>
          <a:latin typeface="Calibri" pitchFamily="34" charset="0"/>
          <a:ea typeface="MS PGothic" pitchFamily="34" charset="-128"/>
          <a:cs typeface="ＭＳ Ｐゴシック" pitchFamily="-109" charset="-128"/>
        </a:defRPr>
      </a:lvl4pPr>
      <a:lvl5pPr algn="l" rtl="0" eaLnBrk="1" fontAlgn="base" hangingPunct="1">
        <a:spcBef>
          <a:spcPct val="0"/>
        </a:spcBef>
        <a:spcAft>
          <a:spcPct val="0"/>
        </a:spcAft>
        <a:defRPr sz="3200" b="1">
          <a:solidFill>
            <a:srgbClr val="285AA5"/>
          </a:solidFill>
          <a:latin typeface="Calibri" pitchFamily="34" charset="0"/>
          <a:ea typeface="MS PGothic" pitchFamily="34" charset="-128"/>
          <a:cs typeface="ＭＳ Ｐゴシック" pitchFamily="-109" charset="-128"/>
        </a:defRPr>
      </a:lvl5pPr>
      <a:lvl6pPr marL="457200" algn="l" rtl="0" eaLnBrk="1" fontAlgn="base" hangingPunct="1">
        <a:spcBef>
          <a:spcPct val="0"/>
        </a:spcBef>
        <a:spcAft>
          <a:spcPct val="0"/>
        </a:spcAft>
        <a:defRPr sz="3200" b="1">
          <a:solidFill>
            <a:srgbClr val="285AA5"/>
          </a:solidFill>
          <a:latin typeface="Calibri" pitchFamily="34" charset="0"/>
        </a:defRPr>
      </a:lvl6pPr>
      <a:lvl7pPr marL="914400" algn="l" rtl="0" eaLnBrk="1" fontAlgn="base" hangingPunct="1">
        <a:spcBef>
          <a:spcPct val="0"/>
        </a:spcBef>
        <a:spcAft>
          <a:spcPct val="0"/>
        </a:spcAft>
        <a:defRPr sz="3200" b="1">
          <a:solidFill>
            <a:srgbClr val="285AA5"/>
          </a:solidFill>
          <a:latin typeface="Calibri" pitchFamily="34" charset="0"/>
        </a:defRPr>
      </a:lvl7pPr>
      <a:lvl8pPr marL="1371600" algn="l" rtl="0" eaLnBrk="1" fontAlgn="base" hangingPunct="1">
        <a:spcBef>
          <a:spcPct val="0"/>
        </a:spcBef>
        <a:spcAft>
          <a:spcPct val="0"/>
        </a:spcAft>
        <a:defRPr sz="3200" b="1">
          <a:solidFill>
            <a:srgbClr val="285AA5"/>
          </a:solidFill>
          <a:latin typeface="Calibri" pitchFamily="34" charset="0"/>
        </a:defRPr>
      </a:lvl8pPr>
      <a:lvl9pPr marL="1828800" algn="l" rtl="0" eaLnBrk="1" fontAlgn="base" hangingPunct="1">
        <a:spcBef>
          <a:spcPct val="0"/>
        </a:spcBef>
        <a:spcAft>
          <a:spcPct val="0"/>
        </a:spcAft>
        <a:defRPr sz="3200" b="1">
          <a:solidFill>
            <a:srgbClr val="285AA5"/>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2500" kern="1200">
          <a:solidFill>
            <a:schemeClr val="tx1"/>
          </a:solidFill>
          <a:latin typeface="Tahoma" pitchFamily="34" charset="0"/>
          <a:ea typeface="Tahoma" pitchFamily="34" charset="0"/>
          <a:cs typeface="Tahoma" pitchFamily="34" charset="0"/>
        </a:defRPr>
      </a:lvl1pPr>
      <a:lvl2pPr marL="742950" indent="-285750" algn="l" rtl="0" eaLnBrk="1" fontAlgn="base" hangingPunct="1">
        <a:spcBef>
          <a:spcPct val="20000"/>
        </a:spcBef>
        <a:spcAft>
          <a:spcPct val="0"/>
        </a:spcAft>
        <a:buFont typeface="Arial" pitchFamily="34" charset="0"/>
        <a:buChar char="–"/>
        <a:defRPr sz="2300" kern="1200">
          <a:solidFill>
            <a:schemeClr val="tx1"/>
          </a:solidFill>
          <a:latin typeface="Tahoma" pitchFamily="34" charset="0"/>
          <a:ea typeface="Tahoma" pitchFamily="34" charset="0"/>
          <a:cs typeface="Tahoma" pitchFamily="34" charset="0"/>
        </a:defRPr>
      </a:lvl2pPr>
      <a:lvl3pPr marL="1143000" indent="-228600" algn="l" rtl="0" eaLnBrk="1" fontAlgn="base" hangingPunct="1">
        <a:spcBef>
          <a:spcPct val="20000"/>
        </a:spcBef>
        <a:spcAft>
          <a:spcPct val="0"/>
        </a:spcAft>
        <a:buFont typeface="Arial" pitchFamily="34" charset="0"/>
        <a:buChar char="•"/>
        <a:defRPr sz="2000" kern="1200">
          <a:solidFill>
            <a:schemeClr val="tx1"/>
          </a:solidFill>
          <a:latin typeface="Tahoma" pitchFamily="34" charset="0"/>
          <a:ea typeface="Tahoma" pitchFamily="34" charset="0"/>
          <a:cs typeface="Tahoma" pitchFamily="34" charset="0"/>
        </a:defRPr>
      </a:lvl3pPr>
      <a:lvl4pPr marL="1600200" indent="-228600" algn="l" rtl="0" eaLnBrk="1" fontAlgn="base" hangingPunct="1">
        <a:spcBef>
          <a:spcPct val="20000"/>
        </a:spcBef>
        <a:spcAft>
          <a:spcPct val="0"/>
        </a:spcAft>
        <a:buFont typeface="Arial" pitchFamily="34" charset="0"/>
        <a:buChar char="–"/>
        <a:defRPr kern="1200">
          <a:solidFill>
            <a:schemeClr val="tx1"/>
          </a:solidFill>
          <a:latin typeface="Tahoma" pitchFamily="34" charset="0"/>
          <a:ea typeface="Tahoma" pitchFamily="34" charset="0"/>
          <a:cs typeface="Tahoma" pitchFamily="34" charset="0"/>
        </a:defRPr>
      </a:lvl4pPr>
      <a:lvl5pPr marL="2057400" indent="-228600" algn="l" rtl="0" eaLnBrk="1" fontAlgn="base" hangingPunct="1">
        <a:spcBef>
          <a:spcPct val="20000"/>
        </a:spcBef>
        <a:spcAft>
          <a:spcPct val="0"/>
        </a:spcAft>
        <a:buFont typeface="Arial" pitchFamily="34" charset="0"/>
        <a:buChar char="»"/>
        <a:defRPr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CH" dirty="0" smtClean="0"/>
              <a:t>Der Handlungsplan </a:t>
            </a:r>
            <a:endParaRPr lang="de-CH" dirty="0"/>
          </a:p>
        </p:txBody>
      </p:sp>
      <p:sp>
        <p:nvSpPr>
          <p:cNvPr id="3" name="Untertitel 2"/>
          <p:cNvSpPr>
            <a:spLocks noGrp="1"/>
          </p:cNvSpPr>
          <p:nvPr>
            <p:ph type="subTitle" idx="1"/>
          </p:nvPr>
        </p:nvSpPr>
        <p:spPr/>
        <p:txBody>
          <a:bodyPr>
            <a:normAutofit/>
          </a:bodyPr>
          <a:lstStyle/>
          <a:p>
            <a:r>
              <a:rPr lang="de-CH" dirty="0"/>
              <a:t>Einführung und Erfahrung </a:t>
            </a:r>
          </a:p>
          <a:p>
            <a:r>
              <a:rPr lang="de-CH" dirty="0"/>
              <a:t>am Beispiel der Berufsbeistandschaft Emmen</a:t>
            </a:r>
          </a:p>
          <a:p>
            <a:endParaRPr lang="de-CH" dirty="0"/>
          </a:p>
        </p:txBody>
      </p:sp>
      <p:pic>
        <p:nvPicPr>
          <p:cNvPr id="4" name="Bildplatzhalter 3"/>
          <p:cNvPicPr>
            <a:picLocks noGrp="1" noChangeAspect="1"/>
          </p:cNvPicPr>
          <p:nvPr>
            <p:ph type="pic" idx="10"/>
          </p:nvPr>
        </p:nvPicPr>
        <p:blipFill>
          <a:blip r:embed="rId2">
            <a:extLst>
              <a:ext uri="{28A0092B-C50C-407E-A947-70E740481C1C}">
                <a14:useLocalDpi xmlns:a14="http://schemas.microsoft.com/office/drawing/2010/main" val="0"/>
              </a:ext>
            </a:extLst>
          </a:blip>
          <a:srcRect t="28994" b="28994"/>
          <a:stretch>
            <a:fillRect/>
          </a:stretch>
        </p:blipFill>
        <p:spPr>
          <a:xfrm>
            <a:off x="125413" y="1204913"/>
            <a:ext cx="12192000" cy="2879725"/>
          </a:xfrm>
        </p:spPr>
      </p:pic>
    </p:spTree>
    <p:extLst>
      <p:ext uri="{BB962C8B-B14F-4D97-AF65-F5344CB8AC3E}">
        <p14:creationId xmlns:p14="http://schemas.microsoft.com/office/powerpoint/2010/main" val="2839431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C8E4695-1E0E-45BD-8E05-4DD28709C86C}"/>
              </a:ext>
            </a:extLst>
          </p:cNvPr>
          <p:cNvSpPr>
            <a:spLocks noGrp="1"/>
          </p:cNvSpPr>
          <p:nvPr>
            <p:ph type="title"/>
          </p:nvPr>
        </p:nvSpPr>
        <p:spPr/>
        <p:txBody>
          <a:bodyPr>
            <a:normAutofit/>
          </a:bodyPr>
          <a:lstStyle/>
          <a:p>
            <a:r>
              <a:rPr lang="de-CH" b="1" dirty="0"/>
              <a:t>Gewinnende Aspekte für Beistandspersonen im Zusammenhang mit dem Handlungsplan</a:t>
            </a:r>
          </a:p>
        </p:txBody>
      </p:sp>
      <p:sp>
        <p:nvSpPr>
          <p:cNvPr id="3" name="Inhaltsplatzhalter 2">
            <a:extLst>
              <a:ext uri="{FF2B5EF4-FFF2-40B4-BE49-F238E27FC236}">
                <a16:creationId xmlns:a16="http://schemas.microsoft.com/office/drawing/2014/main" xmlns="" id="{40E03B76-765B-497C-9360-77B6EEF694E9}"/>
              </a:ext>
            </a:extLst>
          </p:cNvPr>
          <p:cNvSpPr>
            <a:spLocks noGrp="1"/>
          </p:cNvSpPr>
          <p:nvPr>
            <p:ph idx="1"/>
          </p:nvPr>
        </p:nvSpPr>
        <p:spPr/>
        <p:txBody>
          <a:bodyPr/>
          <a:lstStyle/>
          <a:p>
            <a:r>
              <a:rPr lang="de-CH" dirty="0"/>
              <a:t>Der Handlungsplan widerspiegelt eine wichtige </a:t>
            </a:r>
            <a:r>
              <a:rPr lang="de-CH" b="1" dirty="0">
                <a:solidFill>
                  <a:srgbClr val="FF0000"/>
                </a:solidFill>
              </a:rPr>
              <a:t>Haltung</a:t>
            </a:r>
            <a:r>
              <a:rPr lang="de-CH" dirty="0"/>
              <a:t>: indem er die Transparenz der Ziele in der Mandatsführung offenlegt und die Partizipation mit der Klientin und dem Klienten hochhält</a:t>
            </a:r>
          </a:p>
          <a:p>
            <a:r>
              <a:rPr lang="de-CH" dirty="0"/>
              <a:t>Der Handlungsplan ist ein</a:t>
            </a:r>
            <a:r>
              <a:rPr lang="de-CH" b="1" dirty="0">
                <a:solidFill>
                  <a:srgbClr val="FF0000"/>
                </a:solidFill>
              </a:rPr>
              <a:t> Qualitätsmerkmal </a:t>
            </a:r>
            <a:r>
              <a:rPr lang="de-CH" dirty="0"/>
              <a:t>der professionellen Mandatsführung; indem er als Steuerungsinstrument dient und eine gezielte Mandatsführung </a:t>
            </a:r>
            <a:r>
              <a:rPr lang="de-CH" dirty="0" err="1"/>
              <a:t>fokusiert</a:t>
            </a:r>
            <a:r>
              <a:rPr lang="de-CH" dirty="0"/>
              <a:t> </a:t>
            </a:r>
          </a:p>
          <a:p>
            <a:r>
              <a:rPr lang="de-CH" dirty="0"/>
              <a:t>Der Handlungsplan </a:t>
            </a:r>
            <a:r>
              <a:rPr lang="de-CH" b="1" dirty="0">
                <a:solidFill>
                  <a:srgbClr val="FF0000"/>
                </a:solidFill>
              </a:rPr>
              <a:t>unterstützt das Berichtswesen </a:t>
            </a:r>
            <a:r>
              <a:rPr lang="de-CH" dirty="0"/>
              <a:t>an die KESB indem er chronologische Abläufe der einzelnen Bereiche abbildet</a:t>
            </a:r>
          </a:p>
          <a:p>
            <a:r>
              <a:rPr lang="de-CH" dirty="0"/>
              <a:t>Der Handlungsplan ist Teil der </a:t>
            </a:r>
            <a:r>
              <a:rPr lang="de-CH" b="1" dirty="0">
                <a:solidFill>
                  <a:srgbClr val="FF0000"/>
                </a:solidFill>
              </a:rPr>
              <a:t>professionellen Aktenführung </a:t>
            </a:r>
            <a:r>
              <a:rPr lang="de-CH" dirty="0"/>
              <a:t>und macht diese effizienter</a:t>
            </a:r>
          </a:p>
        </p:txBody>
      </p:sp>
    </p:spTree>
    <p:extLst>
      <p:ext uri="{BB962C8B-B14F-4D97-AF65-F5344CB8AC3E}">
        <p14:creationId xmlns:p14="http://schemas.microsoft.com/office/powerpoint/2010/main" val="417927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8B858ED-60C6-4BF6-B5EC-8CDB4F2DB7EA}"/>
              </a:ext>
            </a:extLst>
          </p:cNvPr>
          <p:cNvSpPr>
            <a:spLocks noGrp="1"/>
          </p:cNvSpPr>
          <p:nvPr>
            <p:ph type="title"/>
          </p:nvPr>
        </p:nvSpPr>
        <p:spPr/>
        <p:txBody>
          <a:bodyPr/>
          <a:lstStyle/>
          <a:p>
            <a:r>
              <a:rPr lang="de-CH" b="1" dirty="0"/>
              <a:t>Gewinnende Aspekte für die Organisation</a:t>
            </a:r>
          </a:p>
        </p:txBody>
      </p:sp>
      <p:sp>
        <p:nvSpPr>
          <p:cNvPr id="3" name="Inhaltsplatzhalter 2">
            <a:extLst>
              <a:ext uri="{FF2B5EF4-FFF2-40B4-BE49-F238E27FC236}">
                <a16:creationId xmlns:a16="http://schemas.microsoft.com/office/drawing/2014/main" xmlns="" id="{E18861DE-2C00-43A2-886A-842B1374EB36}"/>
              </a:ext>
            </a:extLst>
          </p:cNvPr>
          <p:cNvSpPr>
            <a:spLocks noGrp="1"/>
          </p:cNvSpPr>
          <p:nvPr>
            <p:ph idx="1"/>
          </p:nvPr>
        </p:nvSpPr>
        <p:spPr/>
        <p:txBody>
          <a:bodyPr/>
          <a:lstStyle/>
          <a:p>
            <a:r>
              <a:rPr lang="de-CH" b="1" dirty="0">
                <a:solidFill>
                  <a:srgbClr val="FF0000"/>
                </a:solidFill>
              </a:rPr>
              <a:t>Übernahme der Mandate durch neue Beistandspersonen</a:t>
            </a:r>
            <a:r>
              <a:rPr lang="de-CH" dirty="0"/>
              <a:t>: der Handlungsplan schafft schnell einen guten Überblick und dank der transparenten Zielsetzungen können die Ziele konsequent weiterbearbeitet werden </a:t>
            </a:r>
          </a:p>
          <a:p>
            <a:r>
              <a:rPr lang="de-CH" dirty="0"/>
              <a:t>Bei </a:t>
            </a:r>
            <a:r>
              <a:rPr lang="de-CH" b="1" dirty="0">
                <a:solidFill>
                  <a:srgbClr val="FF0000"/>
                </a:solidFill>
              </a:rPr>
              <a:t>Stellvertretungen</a:t>
            </a:r>
            <a:r>
              <a:rPr lang="de-CH" dirty="0"/>
              <a:t> kann sich die Beistandsperson rascher im Fall orientieren, denn sie oder er kann Gespräche zielorientiert weiterführen </a:t>
            </a:r>
          </a:p>
          <a:p>
            <a:r>
              <a:rPr lang="de-CH" b="1" dirty="0">
                <a:solidFill>
                  <a:srgbClr val="FF0000"/>
                </a:solidFill>
              </a:rPr>
              <a:t>Zusammenarbeit mit KESB</a:t>
            </a:r>
            <a:r>
              <a:rPr lang="de-CH" dirty="0"/>
              <a:t>: durch die Integration eines Teils des Abklärungsberichtes wird das Verständnis für die weitergehende Mandatsführung erhöht und die Arbeit der Abklärung gewürdigt</a:t>
            </a:r>
          </a:p>
        </p:txBody>
      </p:sp>
    </p:spTree>
    <p:extLst>
      <p:ext uri="{BB962C8B-B14F-4D97-AF65-F5344CB8AC3E}">
        <p14:creationId xmlns:p14="http://schemas.microsoft.com/office/powerpoint/2010/main" val="352449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A252FE5-C0C6-4FE5-BE68-6DD25EBDBF67}"/>
              </a:ext>
            </a:extLst>
          </p:cNvPr>
          <p:cNvSpPr>
            <a:spLocks noGrp="1"/>
          </p:cNvSpPr>
          <p:nvPr>
            <p:ph type="title"/>
          </p:nvPr>
        </p:nvSpPr>
        <p:spPr/>
        <p:txBody>
          <a:bodyPr>
            <a:normAutofit/>
          </a:bodyPr>
          <a:lstStyle/>
          <a:p>
            <a:r>
              <a:rPr lang="de-CH" b="1" dirty="0"/>
              <a:t>Erfahrungen mit dem Instrument Handlungsplan</a:t>
            </a:r>
          </a:p>
        </p:txBody>
      </p:sp>
      <p:sp>
        <p:nvSpPr>
          <p:cNvPr id="3" name="Inhaltsplatzhalter 2">
            <a:extLst>
              <a:ext uri="{FF2B5EF4-FFF2-40B4-BE49-F238E27FC236}">
                <a16:creationId xmlns:a16="http://schemas.microsoft.com/office/drawing/2014/main" xmlns="" id="{037495E7-DD49-409A-9FC7-BFF2F2CC3845}"/>
              </a:ext>
            </a:extLst>
          </p:cNvPr>
          <p:cNvSpPr>
            <a:spLocks noGrp="1"/>
          </p:cNvSpPr>
          <p:nvPr>
            <p:ph idx="1"/>
          </p:nvPr>
        </p:nvSpPr>
        <p:spPr/>
        <p:txBody>
          <a:bodyPr>
            <a:normAutofit lnSpcReduction="10000"/>
          </a:bodyPr>
          <a:lstStyle/>
          <a:p>
            <a:pPr marL="0" indent="0">
              <a:buNone/>
            </a:pPr>
            <a:endParaRPr lang="de-CH" dirty="0"/>
          </a:p>
          <a:p>
            <a:r>
              <a:rPr lang="de-CH" dirty="0"/>
              <a:t>Der Berufsbeistand/die </a:t>
            </a:r>
            <a:r>
              <a:rPr lang="de-CH" dirty="0" err="1"/>
              <a:t>Berufsbeiständin</a:t>
            </a:r>
            <a:r>
              <a:rPr lang="de-CH" dirty="0"/>
              <a:t> muss überzeugt sein, dass dieses Instrument für sie/ihn ein Mehrwert schafft, besonders am Anfang gab es die Befürchtung von Mehraufwand in der Aktenführung </a:t>
            </a:r>
          </a:p>
          <a:p>
            <a:r>
              <a:rPr lang="de-CH" dirty="0"/>
              <a:t>Die Rückmeldungen der Klienten wirken motivierend auf die aktive Bearbeitung des </a:t>
            </a:r>
            <a:r>
              <a:rPr lang="de-CH" dirty="0" err="1"/>
              <a:t>Handlunsplans</a:t>
            </a:r>
            <a:r>
              <a:rPr lang="de-CH" dirty="0"/>
              <a:t>, z.B. durch Erreichen von Zwischenzielen (diese werden im Raster abgebildet)</a:t>
            </a:r>
          </a:p>
          <a:p>
            <a:r>
              <a:rPr lang="de-CH" dirty="0"/>
              <a:t>Der Erfahrungsaustausch im Team über die Anwendung des Handlungsplanes wirken für die einzelnen Mitarbeitenden motivierend</a:t>
            </a:r>
          </a:p>
          <a:p>
            <a:endParaRPr lang="de-CH" dirty="0"/>
          </a:p>
        </p:txBody>
      </p:sp>
    </p:spTree>
    <p:extLst>
      <p:ext uri="{BB962C8B-B14F-4D97-AF65-F5344CB8AC3E}">
        <p14:creationId xmlns:p14="http://schemas.microsoft.com/office/powerpoint/2010/main" val="40036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C2DE134-5E40-411E-BB2B-0CE7BC359177}"/>
              </a:ext>
            </a:extLst>
          </p:cNvPr>
          <p:cNvSpPr>
            <a:spLocks noGrp="1"/>
          </p:cNvSpPr>
          <p:nvPr>
            <p:ph type="title"/>
          </p:nvPr>
        </p:nvSpPr>
        <p:spPr/>
        <p:txBody>
          <a:bodyPr>
            <a:normAutofit/>
          </a:bodyPr>
          <a:lstStyle/>
          <a:p>
            <a:r>
              <a:rPr lang="de-CH" b="1" dirty="0"/>
              <a:t>Visionen im Zusammenhang mit dem Handlungsplan</a:t>
            </a:r>
          </a:p>
        </p:txBody>
      </p:sp>
      <p:sp>
        <p:nvSpPr>
          <p:cNvPr id="3" name="Inhaltsplatzhalter 2">
            <a:extLst>
              <a:ext uri="{FF2B5EF4-FFF2-40B4-BE49-F238E27FC236}">
                <a16:creationId xmlns:a16="http://schemas.microsoft.com/office/drawing/2014/main" xmlns="" id="{2B58E889-071D-4B7C-92CA-B21463C4E6D1}"/>
              </a:ext>
            </a:extLst>
          </p:cNvPr>
          <p:cNvSpPr>
            <a:spLocks noGrp="1"/>
          </p:cNvSpPr>
          <p:nvPr>
            <p:ph idx="1"/>
          </p:nvPr>
        </p:nvSpPr>
        <p:spPr/>
        <p:txBody>
          <a:bodyPr>
            <a:normAutofit lnSpcReduction="10000"/>
          </a:bodyPr>
          <a:lstStyle/>
          <a:p>
            <a:r>
              <a:rPr lang="de-CH" dirty="0"/>
              <a:t>Der Handlungsplan motiviert uns, mit den Klienten und Klientinnen die entsprechenden Gespräche zu führen. Das Instrument </a:t>
            </a:r>
            <a:r>
              <a:rPr lang="de-CH" i="1" dirty="0"/>
              <a:t>Handlungsplan</a:t>
            </a:r>
            <a:r>
              <a:rPr lang="de-CH" dirty="0"/>
              <a:t> fördert unsere Arbeitszufriedenheit. </a:t>
            </a:r>
          </a:p>
          <a:p>
            <a:r>
              <a:rPr lang="de-CH" dirty="0"/>
              <a:t>Für uns alle, die im Kindes- und Erwachsenenschutz tätig sind, gehört der Handlungsplan zur Selbstverständlichkeit der Mandatsführung</a:t>
            </a:r>
          </a:p>
          <a:p>
            <a:r>
              <a:rPr lang="de-CH" dirty="0"/>
              <a:t>Wir tauschen uns regelmässig über die Hilfeplanung und über den Handlungsplan aus, im kollegialen Gespräch, in der Teamsitzung oder im Coaching</a:t>
            </a:r>
          </a:p>
          <a:p>
            <a:r>
              <a:rPr lang="de-CH" dirty="0"/>
              <a:t>Weitere Fachbereiche, die im Fall involviert sind, kennen unseren Handlungsplan und wollen ihren Teil in den Handlungsplan integrieren</a:t>
            </a:r>
          </a:p>
        </p:txBody>
      </p:sp>
    </p:spTree>
    <p:extLst>
      <p:ext uri="{BB962C8B-B14F-4D97-AF65-F5344CB8AC3E}">
        <p14:creationId xmlns:p14="http://schemas.microsoft.com/office/powerpoint/2010/main" val="68904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92AAE6F-E1A0-480A-AC52-E7287391D097}"/>
              </a:ext>
            </a:extLst>
          </p:cNvPr>
          <p:cNvSpPr>
            <a:spLocks noGrp="1"/>
          </p:cNvSpPr>
          <p:nvPr>
            <p:ph type="title"/>
          </p:nvPr>
        </p:nvSpPr>
        <p:spPr/>
        <p:txBody>
          <a:bodyPr/>
          <a:lstStyle/>
          <a:p>
            <a:r>
              <a:rPr lang="de-CH" b="1" dirty="0"/>
              <a:t>Einführung oder Weiterführung des Handlungsplanes	</a:t>
            </a:r>
          </a:p>
        </p:txBody>
      </p:sp>
      <p:sp>
        <p:nvSpPr>
          <p:cNvPr id="3" name="Inhaltsplatzhalter 2">
            <a:extLst>
              <a:ext uri="{FF2B5EF4-FFF2-40B4-BE49-F238E27FC236}">
                <a16:creationId xmlns:a16="http://schemas.microsoft.com/office/drawing/2014/main" xmlns="" id="{C94AE3D4-0AE4-43CA-99CA-90BE81A1FEE1}"/>
              </a:ext>
            </a:extLst>
          </p:cNvPr>
          <p:cNvSpPr>
            <a:spLocks noGrp="1"/>
          </p:cNvSpPr>
          <p:nvPr>
            <p:ph idx="1"/>
          </p:nvPr>
        </p:nvSpPr>
        <p:spPr/>
        <p:txBody>
          <a:bodyPr/>
          <a:lstStyle/>
          <a:p>
            <a:r>
              <a:rPr lang="de-CH" dirty="0"/>
              <a:t>Ich wünsche Euch allen die am Anfang stehen, ganz viel Offenheit um einen Handlungsplan zu erstellen, ganz viel Neugierde für das Ausprobieren mit den Klientinnen und Klienten und ganz viel Geduld beim Erstellen eines für euch stimmigen Rasters</a:t>
            </a:r>
          </a:p>
          <a:p>
            <a:r>
              <a:rPr lang="de-CH" dirty="0"/>
              <a:t>Ich wünsche Euch allen die schon länger mit </a:t>
            </a:r>
            <a:r>
              <a:rPr lang="de-CH"/>
              <a:t>dem </a:t>
            </a:r>
            <a:r>
              <a:rPr lang="de-CH" smtClean="0"/>
              <a:t>Handlungsplan </a:t>
            </a:r>
            <a:r>
              <a:rPr lang="de-CH" dirty="0"/>
              <a:t>arbeiten, weiterhin viel Zufriedenheit und Zeit, einander von den Erfolgen zu erzählen. </a:t>
            </a:r>
          </a:p>
        </p:txBody>
      </p:sp>
    </p:spTree>
    <p:extLst>
      <p:ext uri="{BB962C8B-B14F-4D97-AF65-F5344CB8AC3E}">
        <p14:creationId xmlns:p14="http://schemas.microsoft.com/office/powerpoint/2010/main" val="74064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6326528-EBFC-4451-8E80-D0EEFE562EEC}"/>
              </a:ext>
            </a:extLst>
          </p:cNvPr>
          <p:cNvSpPr>
            <a:spLocks noGrp="1"/>
          </p:cNvSpPr>
          <p:nvPr>
            <p:ph type="title"/>
          </p:nvPr>
        </p:nvSpPr>
        <p:spPr/>
        <p:txBody>
          <a:bodyPr/>
          <a:lstStyle/>
          <a:p>
            <a:r>
              <a:rPr lang="de-CH" b="1" dirty="0"/>
              <a:t>Ausgangslage</a:t>
            </a:r>
          </a:p>
        </p:txBody>
      </p:sp>
      <p:sp>
        <p:nvSpPr>
          <p:cNvPr id="3" name="Inhaltsplatzhalter 2">
            <a:extLst>
              <a:ext uri="{FF2B5EF4-FFF2-40B4-BE49-F238E27FC236}">
                <a16:creationId xmlns:a16="http://schemas.microsoft.com/office/drawing/2014/main" xmlns="" id="{DAD07032-76CA-4577-8271-347B73353DF3}"/>
              </a:ext>
            </a:extLst>
          </p:cNvPr>
          <p:cNvSpPr>
            <a:spLocks noGrp="1"/>
          </p:cNvSpPr>
          <p:nvPr>
            <p:ph idx="1"/>
          </p:nvPr>
        </p:nvSpPr>
        <p:spPr>
          <a:xfrm>
            <a:off x="838199" y="1825625"/>
            <a:ext cx="10711649" cy="4351338"/>
          </a:xfrm>
        </p:spPr>
        <p:txBody>
          <a:bodyPr>
            <a:normAutofit fontScale="92500"/>
          </a:bodyPr>
          <a:lstStyle/>
          <a:p>
            <a:pPr marL="0" indent="0">
              <a:buNone/>
            </a:pPr>
            <a:r>
              <a:rPr lang="de-CH" sz="3500" dirty="0"/>
              <a:t>Die Einführung des neuen Rechtes und die Vergrösserung des Dienstes führten zu tiefgreifenden fachlichen und strukturellen Veränderungen. </a:t>
            </a:r>
          </a:p>
          <a:p>
            <a:pPr marL="0" indent="0">
              <a:buNone/>
            </a:pPr>
            <a:r>
              <a:rPr lang="de-CH" sz="3500" dirty="0"/>
              <a:t>Mit der Durchführung einer umfassenden Organisationsanalyse (wie ist die Berufsbeistandschaft organisiert, welche Arbeitsmittel setzen die Mitarbeitenden ein, welche methodischen Instrumente werden angewandt und wie wird die Qualität der Berufsbeistandschaft gesichert) wurde der Bereich weiterentwickelt. </a:t>
            </a:r>
          </a:p>
          <a:p>
            <a:endParaRPr lang="de-CH" dirty="0"/>
          </a:p>
        </p:txBody>
      </p:sp>
    </p:spTree>
    <p:extLst>
      <p:ext uri="{BB962C8B-B14F-4D97-AF65-F5344CB8AC3E}">
        <p14:creationId xmlns:p14="http://schemas.microsoft.com/office/powerpoint/2010/main" val="207335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AA584CD-87CF-4B13-B284-C64689362A6E}"/>
              </a:ext>
            </a:extLst>
          </p:cNvPr>
          <p:cNvSpPr>
            <a:spLocks noGrp="1"/>
          </p:cNvSpPr>
          <p:nvPr>
            <p:ph type="title"/>
          </p:nvPr>
        </p:nvSpPr>
        <p:spPr>
          <a:xfrm>
            <a:off x="882073" y="365125"/>
            <a:ext cx="10515600" cy="1325563"/>
          </a:xfrm>
        </p:spPr>
        <p:txBody>
          <a:bodyPr/>
          <a:lstStyle/>
          <a:p>
            <a:r>
              <a:rPr lang="de-CH" b="1" dirty="0"/>
              <a:t>Resultat auf der Ebene Handlungsziele</a:t>
            </a:r>
          </a:p>
        </p:txBody>
      </p:sp>
      <p:sp>
        <p:nvSpPr>
          <p:cNvPr id="3" name="Inhaltsplatzhalter 2">
            <a:extLst>
              <a:ext uri="{FF2B5EF4-FFF2-40B4-BE49-F238E27FC236}">
                <a16:creationId xmlns:a16="http://schemas.microsoft.com/office/drawing/2014/main" xmlns="" id="{6C4180AF-733A-4448-954D-080CE0C789BC}"/>
              </a:ext>
            </a:extLst>
          </p:cNvPr>
          <p:cNvSpPr>
            <a:spLocks noGrp="1"/>
          </p:cNvSpPr>
          <p:nvPr>
            <p:ph idx="1"/>
          </p:nvPr>
        </p:nvSpPr>
        <p:spPr/>
        <p:txBody>
          <a:bodyPr/>
          <a:lstStyle/>
          <a:p>
            <a:pPr marL="0" indent="0">
              <a:buNone/>
            </a:pPr>
            <a:r>
              <a:rPr lang="de-CH" sz="3200" dirty="0"/>
              <a:t>In vier von neun Dossier waren Handlungsziele vorhanden, jedoch waren nur in wenigen Dossiers die Aktennotizen zielführend</a:t>
            </a:r>
          </a:p>
          <a:p>
            <a:endParaRPr lang="de-CH" dirty="0"/>
          </a:p>
        </p:txBody>
      </p:sp>
    </p:spTree>
    <p:extLst>
      <p:ext uri="{BB962C8B-B14F-4D97-AF65-F5344CB8AC3E}">
        <p14:creationId xmlns:p14="http://schemas.microsoft.com/office/powerpoint/2010/main" val="1231032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D55DD85-1E05-4191-A0F1-196328F9A646}"/>
              </a:ext>
            </a:extLst>
          </p:cNvPr>
          <p:cNvSpPr>
            <a:spLocks noGrp="1"/>
          </p:cNvSpPr>
          <p:nvPr>
            <p:ph type="title"/>
          </p:nvPr>
        </p:nvSpPr>
        <p:spPr/>
        <p:txBody>
          <a:bodyPr/>
          <a:lstStyle/>
          <a:p>
            <a:r>
              <a:rPr lang="de-CH" b="1" dirty="0"/>
              <a:t>Resultat</a:t>
            </a:r>
            <a:r>
              <a:rPr lang="de-CH" dirty="0"/>
              <a:t> </a:t>
            </a:r>
            <a:r>
              <a:rPr lang="de-CH" b="1" dirty="0"/>
              <a:t>auf der Ebene Intervention</a:t>
            </a:r>
          </a:p>
        </p:txBody>
      </p:sp>
      <p:sp>
        <p:nvSpPr>
          <p:cNvPr id="3" name="Inhaltsplatzhalter 2">
            <a:extLst>
              <a:ext uri="{FF2B5EF4-FFF2-40B4-BE49-F238E27FC236}">
                <a16:creationId xmlns:a16="http://schemas.microsoft.com/office/drawing/2014/main" xmlns="" id="{412F37EC-0EDD-41F8-9C56-FE1FF54F30B1}"/>
              </a:ext>
            </a:extLst>
          </p:cNvPr>
          <p:cNvSpPr>
            <a:spLocks noGrp="1"/>
          </p:cNvSpPr>
          <p:nvPr>
            <p:ph idx="1"/>
          </p:nvPr>
        </p:nvSpPr>
        <p:spPr/>
        <p:txBody>
          <a:bodyPr/>
          <a:lstStyle/>
          <a:p>
            <a:pPr marL="0" indent="0">
              <a:buNone/>
            </a:pPr>
            <a:r>
              <a:rPr lang="de-CH" sz="3200" dirty="0"/>
              <a:t>In der Mehrheit der Dossiers waren die Interventionen klar erkennbar, jedoch waren diese fast ausschliesslich reagierend und wenig steuernd /agierend</a:t>
            </a:r>
          </a:p>
          <a:p>
            <a:endParaRPr lang="de-CH" dirty="0"/>
          </a:p>
        </p:txBody>
      </p:sp>
    </p:spTree>
    <p:extLst>
      <p:ext uri="{BB962C8B-B14F-4D97-AF65-F5344CB8AC3E}">
        <p14:creationId xmlns:p14="http://schemas.microsoft.com/office/powerpoint/2010/main" val="1776019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722AAF3-1156-48AC-8CEB-64301AE6EF13}"/>
              </a:ext>
            </a:extLst>
          </p:cNvPr>
          <p:cNvSpPr>
            <a:spLocks noGrp="1"/>
          </p:cNvSpPr>
          <p:nvPr>
            <p:ph type="title"/>
          </p:nvPr>
        </p:nvSpPr>
        <p:spPr/>
        <p:txBody>
          <a:bodyPr/>
          <a:lstStyle/>
          <a:p>
            <a:r>
              <a:rPr lang="de-CH" b="1" dirty="0"/>
              <a:t>Die Hilfeplanung</a:t>
            </a:r>
          </a:p>
        </p:txBody>
      </p:sp>
      <p:sp>
        <p:nvSpPr>
          <p:cNvPr id="3" name="Inhaltsplatzhalter 2">
            <a:extLst>
              <a:ext uri="{FF2B5EF4-FFF2-40B4-BE49-F238E27FC236}">
                <a16:creationId xmlns:a16="http://schemas.microsoft.com/office/drawing/2014/main" xmlns="" id="{766E537B-46A2-4868-BA6F-E1EF1FF84972}"/>
              </a:ext>
            </a:extLst>
          </p:cNvPr>
          <p:cNvSpPr>
            <a:spLocks noGrp="1"/>
          </p:cNvSpPr>
          <p:nvPr>
            <p:ph idx="1"/>
          </p:nvPr>
        </p:nvSpPr>
        <p:spPr>
          <a:xfrm>
            <a:off x="838200" y="1825625"/>
            <a:ext cx="10880324" cy="4351338"/>
          </a:xfrm>
        </p:spPr>
        <p:txBody>
          <a:bodyPr>
            <a:normAutofit fontScale="85000" lnSpcReduction="20000"/>
          </a:bodyPr>
          <a:lstStyle/>
          <a:p>
            <a:pPr marL="0" indent="0">
              <a:buNone/>
            </a:pPr>
            <a:r>
              <a:rPr lang="de-CH" sz="4400" dirty="0"/>
              <a:t>…kennt verschiedene Tätigkeiten: </a:t>
            </a:r>
          </a:p>
          <a:p>
            <a:pPr marL="0" indent="0">
              <a:buNone/>
            </a:pPr>
            <a:r>
              <a:rPr lang="de-CH" sz="4400" dirty="0"/>
              <a:t>beraten, unterstützen, vertreten, betreuen, verhandeln, intervenieren, motivieren, ermutigen, beschaffen …  </a:t>
            </a:r>
          </a:p>
          <a:p>
            <a:pPr marL="0" indent="0">
              <a:buNone/>
            </a:pPr>
            <a:r>
              <a:rPr lang="de-CH" sz="4400" dirty="0"/>
              <a:t> </a:t>
            </a:r>
          </a:p>
          <a:p>
            <a:pPr marL="0" indent="0">
              <a:buNone/>
            </a:pPr>
            <a:r>
              <a:rPr lang="de-CH" sz="4400" dirty="0"/>
              <a:t>3 wichtige Grundbegriffe in der Mandatsführung: </a:t>
            </a:r>
          </a:p>
          <a:p>
            <a:r>
              <a:rPr lang="de-CH" sz="4400" dirty="0"/>
              <a:t>Partizipation</a:t>
            </a:r>
          </a:p>
          <a:p>
            <a:r>
              <a:rPr lang="de-CH" sz="4400" dirty="0"/>
              <a:t>Transparenz</a:t>
            </a:r>
          </a:p>
          <a:p>
            <a:r>
              <a:rPr lang="de-CH" sz="4400" dirty="0"/>
              <a:t>Zielsetzung</a:t>
            </a:r>
          </a:p>
        </p:txBody>
      </p:sp>
    </p:spTree>
    <p:extLst>
      <p:ext uri="{BB962C8B-B14F-4D97-AF65-F5344CB8AC3E}">
        <p14:creationId xmlns:p14="http://schemas.microsoft.com/office/powerpoint/2010/main" val="190699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B496648-8F1E-49F3-A006-2C30AF22D843}"/>
              </a:ext>
            </a:extLst>
          </p:cNvPr>
          <p:cNvSpPr>
            <a:spLocks noGrp="1"/>
          </p:cNvSpPr>
          <p:nvPr>
            <p:ph type="title"/>
          </p:nvPr>
        </p:nvSpPr>
        <p:spPr/>
        <p:txBody>
          <a:bodyPr/>
          <a:lstStyle/>
          <a:p>
            <a:r>
              <a:rPr lang="de-CH" b="1" dirty="0"/>
              <a:t>Die 5 Schritte der Hilfeplanung auf unserem Dienst  </a:t>
            </a:r>
            <a:r>
              <a:rPr lang="de-CH" dirty="0"/>
              <a:t>	</a:t>
            </a:r>
          </a:p>
        </p:txBody>
      </p:sp>
      <p:sp>
        <p:nvSpPr>
          <p:cNvPr id="3" name="Inhaltsplatzhalter 2">
            <a:extLst>
              <a:ext uri="{FF2B5EF4-FFF2-40B4-BE49-F238E27FC236}">
                <a16:creationId xmlns:a16="http://schemas.microsoft.com/office/drawing/2014/main" xmlns="" id="{0023D759-AC47-4B47-A4AF-909EC5577357}"/>
              </a:ext>
            </a:extLst>
          </p:cNvPr>
          <p:cNvSpPr>
            <a:spLocks noGrp="1"/>
          </p:cNvSpPr>
          <p:nvPr>
            <p:ph idx="1"/>
          </p:nvPr>
        </p:nvSpPr>
        <p:spPr/>
        <p:txBody>
          <a:bodyPr/>
          <a:lstStyle/>
          <a:p>
            <a:r>
              <a:rPr lang="de-CH" b="1" dirty="0"/>
              <a:t>Situationsbeschreibung und Situationsanalyse: </a:t>
            </a:r>
            <a:r>
              <a:rPr lang="de-CH" dirty="0"/>
              <a:t>in Zusammenarbeit mit der KESB (Abklärungsbericht, Übergabegespräch mit Abklärungsdienst)</a:t>
            </a:r>
          </a:p>
          <a:p>
            <a:r>
              <a:rPr lang="de-CH" b="1" dirty="0"/>
              <a:t>Zielsetzung:</a:t>
            </a:r>
            <a:r>
              <a:rPr lang="de-CH" dirty="0"/>
              <a:t> Verfügung der KESB, Erstgespräche mit dem Klienten und eigene Einschätzungen </a:t>
            </a:r>
          </a:p>
          <a:p>
            <a:r>
              <a:rPr lang="de-CH" b="1" dirty="0">
                <a:solidFill>
                  <a:srgbClr val="FF0000"/>
                </a:solidFill>
              </a:rPr>
              <a:t>Handlungsplanung:</a:t>
            </a:r>
            <a:r>
              <a:rPr lang="de-CH" dirty="0">
                <a:solidFill>
                  <a:srgbClr val="FF0000"/>
                </a:solidFill>
              </a:rPr>
              <a:t> mit der Klientin, dem Klienten </a:t>
            </a:r>
          </a:p>
          <a:p>
            <a:r>
              <a:rPr lang="de-CH" b="1" dirty="0"/>
              <a:t>Intervention:</a:t>
            </a:r>
            <a:r>
              <a:rPr lang="de-CH" dirty="0"/>
              <a:t> Umsetzung der Ziele im Alltagshandeln</a:t>
            </a:r>
          </a:p>
          <a:p>
            <a:r>
              <a:rPr lang="de-CH" b="1" dirty="0"/>
              <a:t>Evaluation:</a:t>
            </a:r>
            <a:r>
              <a:rPr lang="de-CH" dirty="0"/>
              <a:t> Überprüfung der Interventionen mit der Klientin/dem Klienten – periodischer Bericht zuhanden der KESB</a:t>
            </a:r>
          </a:p>
        </p:txBody>
      </p:sp>
    </p:spTree>
    <p:extLst>
      <p:ext uri="{BB962C8B-B14F-4D97-AF65-F5344CB8AC3E}">
        <p14:creationId xmlns:p14="http://schemas.microsoft.com/office/powerpoint/2010/main" val="947775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631565F-74FD-4813-BCB5-323F835221ED}"/>
              </a:ext>
            </a:extLst>
          </p:cNvPr>
          <p:cNvSpPr>
            <a:spLocks noGrp="1"/>
          </p:cNvSpPr>
          <p:nvPr>
            <p:ph type="title"/>
          </p:nvPr>
        </p:nvSpPr>
        <p:spPr/>
        <p:txBody>
          <a:bodyPr/>
          <a:lstStyle/>
          <a:p>
            <a:r>
              <a:rPr lang="de-CH" b="1" dirty="0"/>
              <a:t>Merkmale und Aufbau des Handlungsplanes</a:t>
            </a:r>
          </a:p>
        </p:txBody>
      </p:sp>
      <p:sp>
        <p:nvSpPr>
          <p:cNvPr id="3" name="Inhaltsplatzhalter 2">
            <a:extLst>
              <a:ext uri="{FF2B5EF4-FFF2-40B4-BE49-F238E27FC236}">
                <a16:creationId xmlns:a16="http://schemas.microsoft.com/office/drawing/2014/main" xmlns="" id="{1598F4DC-7991-4A66-A578-C43CFC1408BF}"/>
              </a:ext>
            </a:extLst>
          </p:cNvPr>
          <p:cNvSpPr>
            <a:spLocks noGrp="1"/>
          </p:cNvSpPr>
          <p:nvPr>
            <p:ph idx="1"/>
          </p:nvPr>
        </p:nvSpPr>
        <p:spPr/>
        <p:txBody>
          <a:bodyPr>
            <a:normAutofit fontScale="92500"/>
          </a:bodyPr>
          <a:lstStyle/>
          <a:p>
            <a:r>
              <a:rPr lang="de-CH" dirty="0"/>
              <a:t>Der Handlungsplan ist das </a:t>
            </a:r>
            <a:r>
              <a:rPr lang="de-CH" b="1" dirty="0">
                <a:solidFill>
                  <a:srgbClr val="FF0000"/>
                </a:solidFill>
              </a:rPr>
              <a:t>Steuerungsinstrument</a:t>
            </a:r>
            <a:r>
              <a:rPr lang="de-CH" dirty="0"/>
              <a:t> in der Mandatsführung</a:t>
            </a:r>
          </a:p>
          <a:p>
            <a:r>
              <a:rPr lang="de-CH" dirty="0"/>
              <a:t>Der Handlungsplan ist ein Abbild des </a:t>
            </a:r>
            <a:r>
              <a:rPr lang="de-CH" b="1" dirty="0">
                <a:solidFill>
                  <a:srgbClr val="FF0000"/>
                </a:solidFill>
              </a:rPr>
              <a:t>Arbeitsbündnisses</a:t>
            </a:r>
            <a:r>
              <a:rPr lang="de-CH" dirty="0"/>
              <a:t> zwischen dem Klienten/der Klientin und der Berufsbeistand und bekommt zu Beginn der Mandatsführung eine zentrale Bedeutung (Aushandlung der Ziele) </a:t>
            </a:r>
          </a:p>
          <a:p>
            <a:r>
              <a:rPr lang="de-CH" dirty="0"/>
              <a:t>Der Handlungsplan bildet die </a:t>
            </a:r>
            <a:r>
              <a:rPr lang="de-CH" b="1" dirty="0">
                <a:solidFill>
                  <a:srgbClr val="FF0000"/>
                </a:solidFill>
              </a:rPr>
              <a:t>Aufträge der KESB </a:t>
            </a:r>
            <a:r>
              <a:rPr lang="de-CH" dirty="0"/>
              <a:t>ab</a:t>
            </a:r>
          </a:p>
          <a:p>
            <a:r>
              <a:rPr lang="de-CH" dirty="0"/>
              <a:t>Der Handlungsplan soll in einem möglichst nützlichen und standardisierten </a:t>
            </a:r>
            <a:r>
              <a:rPr lang="de-CH" b="1" dirty="0">
                <a:solidFill>
                  <a:srgbClr val="FF0000"/>
                </a:solidFill>
              </a:rPr>
              <a:t>Raster</a:t>
            </a:r>
            <a:r>
              <a:rPr lang="de-CH" dirty="0"/>
              <a:t> den </a:t>
            </a:r>
            <a:r>
              <a:rPr lang="de-CH" dirty="0" err="1"/>
              <a:t>Berufsbeiständinnen</a:t>
            </a:r>
            <a:r>
              <a:rPr lang="de-CH" dirty="0"/>
              <a:t> und Berufsbeiständen zur Verfügung stehen</a:t>
            </a:r>
          </a:p>
          <a:p>
            <a:r>
              <a:rPr lang="de-CH" i="1" dirty="0"/>
              <a:t>Den</a:t>
            </a:r>
            <a:r>
              <a:rPr lang="de-CH" dirty="0"/>
              <a:t> Handlungsplan gibt es nicht; es gibt </a:t>
            </a:r>
            <a:r>
              <a:rPr lang="de-CH" b="1" dirty="0">
                <a:solidFill>
                  <a:srgbClr val="FF0000"/>
                </a:solidFill>
              </a:rPr>
              <a:t>den</a:t>
            </a:r>
            <a:r>
              <a:rPr lang="de-CH" dirty="0">
                <a:solidFill>
                  <a:srgbClr val="FF0000"/>
                </a:solidFill>
              </a:rPr>
              <a:t> </a:t>
            </a:r>
            <a:r>
              <a:rPr lang="de-CH" b="1" dirty="0">
                <a:solidFill>
                  <a:srgbClr val="FF0000"/>
                </a:solidFill>
              </a:rPr>
              <a:t>massgeschneiderten Handlungsplan</a:t>
            </a:r>
            <a:r>
              <a:rPr lang="de-CH" dirty="0"/>
              <a:t> der einzelnen Dienste</a:t>
            </a:r>
          </a:p>
        </p:txBody>
      </p:sp>
    </p:spTree>
    <p:extLst>
      <p:ext uri="{BB962C8B-B14F-4D97-AF65-F5344CB8AC3E}">
        <p14:creationId xmlns:p14="http://schemas.microsoft.com/office/powerpoint/2010/main" val="392336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8AC44E1-8AAA-468E-8272-EA7E98FF569E}"/>
              </a:ext>
            </a:extLst>
          </p:cNvPr>
          <p:cNvSpPr>
            <a:spLocks noGrp="1"/>
          </p:cNvSpPr>
          <p:nvPr>
            <p:ph type="title"/>
          </p:nvPr>
        </p:nvSpPr>
        <p:spPr>
          <a:xfrm>
            <a:off x="838200" y="365125"/>
            <a:ext cx="10515600" cy="1325563"/>
          </a:xfrm>
        </p:spPr>
        <p:txBody>
          <a:bodyPr>
            <a:normAutofit/>
          </a:bodyPr>
          <a:lstStyle/>
          <a:p>
            <a:r>
              <a:rPr lang="de-CH" b="1" dirty="0"/>
              <a:t>Handlungsplan: Erwachsenenschutz</a:t>
            </a:r>
          </a:p>
        </p:txBody>
      </p:sp>
      <p:sp>
        <p:nvSpPr>
          <p:cNvPr id="3" name="Inhaltsplatzhalter 2">
            <a:extLst>
              <a:ext uri="{FF2B5EF4-FFF2-40B4-BE49-F238E27FC236}">
                <a16:creationId xmlns:a16="http://schemas.microsoft.com/office/drawing/2014/main" xmlns="" id="{73D1AF45-9E7A-4FD1-B650-A5CE84674C37}"/>
              </a:ext>
            </a:extLst>
          </p:cNvPr>
          <p:cNvSpPr>
            <a:spLocks noGrp="1"/>
          </p:cNvSpPr>
          <p:nvPr>
            <p:ph idx="1"/>
          </p:nvPr>
        </p:nvSpPr>
        <p:spPr/>
        <p:txBody>
          <a:bodyPr/>
          <a:lstStyle/>
          <a:p>
            <a:pPr marL="0" indent="0">
              <a:buNone/>
            </a:pPr>
            <a:r>
              <a:rPr lang="de-CH" dirty="0"/>
              <a:t> </a:t>
            </a:r>
          </a:p>
          <a:p>
            <a:pPr marL="0" indent="0">
              <a:buNone/>
            </a:pPr>
            <a:endParaRPr lang="de-CH" dirty="0"/>
          </a:p>
          <a:p>
            <a:pPr marL="0" indent="0">
              <a:buNone/>
            </a:pPr>
            <a:endParaRPr lang="de-CH" dirty="0"/>
          </a:p>
        </p:txBody>
      </p:sp>
      <p:graphicFrame>
        <p:nvGraphicFramePr>
          <p:cNvPr id="6" name="Tabelle 5">
            <a:extLst>
              <a:ext uri="{FF2B5EF4-FFF2-40B4-BE49-F238E27FC236}">
                <a16:creationId xmlns:a16="http://schemas.microsoft.com/office/drawing/2014/main" xmlns="" id="{E0EC241F-4EEC-4F09-9EA9-861A992B1BAC}"/>
              </a:ext>
            </a:extLst>
          </p:cNvPr>
          <p:cNvGraphicFramePr>
            <a:graphicFrameLocks noGrp="1"/>
          </p:cNvGraphicFramePr>
          <p:nvPr>
            <p:extLst>
              <p:ext uri="{D42A27DB-BD31-4B8C-83A1-F6EECF244321}">
                <p14:modId xmlns:p14="http://schemas.microsoft.com/office/powerpoint/2010/main" val="2036742907"/>
              </p:ext>
            </p:extLst>
          </p:nvPr>
        </p:nvGraphicFramePr>
        <p:xfrm>
          <a:off x="958787" y="2104008"/>
          <a:ext cx="10138300" cy="4151634"/>
        </p:xfrm>
        <a:graphic>
          <a:graphicData uri="http://schemas.openxmlformats.org/drawingml/2006/table">
            <a:tbl>
              <a:tblPr firstRow="1" bandRow="1">
                <a:tableStyleId>{5C22544A-7EE6-4342-B048-85BDC9FD1C3A}</a:tableStyleId>
              </a:tblPr>
              <a:tblGrid>
                <a:gridCol w="2534575">
                  <a:extLst>
                    <a:ext uri="{9D8B030D-6E8A-4147-A177-3AD203B41FA5}">
                      <a16:colId xmlns:a16="http://schemas.microsoft.com/office/drawing/2014/main" xmlns="" val="3709861128"/>
                    </a:ext>
                  </a:extLst>
                </a:gridCol>
                <a:gridCol w="2534575">
                  <a:extLst>
                    <a:ext uri="{9D8B030D-6E8A-4147-A177-3AD203B41FA5}">
                      <a16:colId xmlns:a16="http://schemas.microsoft.com/office/drawing/2014/main" xmlns="" val="3546206284"/>
                    </a:ext>
                  </a:extLst>
                </a:gridCol>
                <a:gridCol w="2534575">
                  <a:extLst>
                    <a:ext uri="{9D8B030D-6E8A-4147-A177-3AD203B41FA5}">
                      <a16:colId xmlns:a16="http://schemas.microsoft.com/office/drawing/2014/main" xmlns="" val="44476676"/>
                    </a:ext>
                  </a:extLst>
                </a:gridCol>
                <a:gridCol w="2534575">
                  <a:extLst>
                    <a:ext uri="{9D8B030D-6E8A-4147-A177-3AD203B41FA5}">
                      <a16:colId xmlns:a16="http://schemas.microsoft.com/office/drawing/2014/main" xmlns="" val="2219740389"/>
                    </a:ext>
                  </a:extLst>
                </a:gridCol>
              </a:tblGrid>
              <a:tr h="660239">
                <a:tc>
                  <a:txBody>
                    <a:bodyPr/>
                    <a:lstStyle/>
                    <a:p>
                      <a:r>
                        <a:rPr lang="de-CH" dirty="0"/>
                        <a:t>Bereiche/Merkmale</a:t>
                      </a:r>
                    </a:p>
                  </a:txBody>
                  <a:tcPr/>
                </a:tc>
                <a:tc>
                  <a:txBody>
                    <a:bodyPr/>
                    <a:lstStyle/>
                    <a:p>
                      <a:r>
                        <a:rPr lang="de-CH" dirty="0"/>
                        <a:t>Ziel (langfristig)</a:t>
                      </a:r>
                    </a:p>
                  </a:txBody>
                  <a:tcPr/>
                </a:tc>
                <a:tc>
                  <a:txBody>
                    <a:bodyPr/>
                    <a:lstStyle/>
                    <a:p>
                      <a:r>
                        <a:rPr lang="de-CH" dirty="0"/>
                        <a:t>Zwischenziele</a:t>
                      </a:r>
                    </a:p>
                  </a:txBody>
                  <a:tcPr/>
                </a:tc>
                <a:tc>
                  <a:txBody>
                    <a:bodyPr/>
                    <a:lstStyle/>
                    <a:p>
                      <a:r>
                        <a:rPr lang="de-CH" dirty="0"/>
                        <a:t>Aktuelle Situation</a:t>
                      </a:r>
                    </a:p>
                  </a:txBody>
                  <a:tcPr/>
                </a:tc>
                <a:extLst>
                  <a:ext uri="{0D108BD9-81ED-4DB2-BD59-A6C34878D82A}">
                    <a16:rowId xmlns:a16="http://schemas.microsoft.com/office/drawing/2014/main" xmlns="" val="96289603"/>
                  </a:ext>
                </a:extLst>
              </a:tr>
              <a:tr h="723639">
                <a:tc>
                  <a:txBody>
                    <a:bodyPr/>
                    <a:lstStyle/>
                    <a:p>
                      <a:r>
                        <a:rPr lang="de-CH" dirty="0"/>
                        <a:t>Tagesstruktur (Arbeit, Schule, Freizeit)</a:t>
                      </a:r>
                    </a:p>
                  </a:txBody>
                  <a:tcPr/>
                </a:tc>
                <a:tc>
                  <a:txBody>
                    <a:bodyPr/>
                    <a:lstStyle/>
                    <a:p>
                      <a:endParaRPr lang="de-CH" dirty="0"/>
                    </a:p>
                  </a:txBody>
                  <a:tcPr/>
                </a:tc>
                <a:tc>
                  <a:txBody>
                    <a:bodyPr/>
                    <a:lstStyle/>
                    <a:p>
                      <a:endParaRPr lang="de-CH"/>
                    </a:p>
                  </a:txBody>
                  <a:tcPr/>
                </a:tc>
                <a:tc>
                  <a:txBody>
                    <a:bodyPr/>
                    <a:lstStyle/>
                    <a:p>
                      <a:endParaRPr lang="de-CH"/>
                    </a:p>
                  </a:txBody>
                  <a:tcPr/>
                </a:tc>
                <a:extLst>
                  <a:ext uri="{0D108BD9-81ED-4DB2-BD59-A6C34878D82A}">
                    <a16:rowId xmlns:a16="http://schemas.microsoft.com/office/drawing/2014/main" xmlns="" val="756212367"/>
                  </a:ext>
                </a:extLst>
              </a:tr>
              <a:tr h="723639">
                <a:tc>
                  <a:txBody>
                    <a:bodyPr/>
                    <a:lstStyle/>
                    <a:p>
                      <a:r>
                        <a:rPr lang="de-CH" dirty="0"/>
                        <a:t>Gesundheit (psychisch, physisch)</a:t>
                      </a:r>
                    </a:p>
                  </a:txBody>
                  <a:tcPr/>
                </a:tc>
                <a:tc>
                  <a:txBody>
                    <a:bodyPr/>
                    <a:lstStyle/>
                    <a:p>
                      <a:endParaRPr lang="de-CH"/>
                    </a:p>
                  </a:txBody>
                  <a:tcPr/>
                </a:tc>
                <a:tc>
                  <a:txBody>
                    <a:bodyPr/>
                    <a:lstStyle/>
                    <a:p>
                      <a:endParaRPr lang="de-CH"/>
                    </a:p>
                  </a:txBody>
                  <a:tcPr/>
                </a:tc>
                <a:tc>
                  <a:txBody>
                    <a:bodyPr/>
                    <a:lstStyle/>
                    <a:p>
                      <a:endParaRPr lang="de-CH"/>
                    </a:p>
                  </a:txBody>
                  <a:tcPr/>
                </a:tc>
                <a:extLst>
                  <a:ext uri="{0D108BD9-81ED-4DB2-BD59-A6C34878D82A}">
                    <a16:rowId xmlns:a16="http://schemas.microsoft.com/office/drawing/2014/main" xmlns="" val="2573927229"/>
                  </a:ext>
                </a:extLst>
              </a:tr>
              <a:tr h="660239">
                <a:tc>
                  <a:txBody>
                    <a:bodyPr/>
                    <a:lstStyle/>
                    <a:p>
                      <a:r>
                        <a:rPr lang="de-CH" dirty="0"/>
                        <a:t>Wohnen</a:t>
                      </a:r>
                    </a:p>
                  </a:txBody>
                  <a:tcPr/>
                </a:tc>
                <a:tc>
                  <a:txBody>
                    <a:bodyPr/>
                    <a:lstStyle/>
                    <a:p>
                      <a:endParaRPr lang="de-CH"/>
                    </a:p>
                  </a:txBody>
                  <a:tcPr/>
                </a:tc>
                <a:tc>
                  <a:txBody>
                    <a:bodyPr/>
                    <a:lstStyle/>
                    <a:p>
                      <a:endParaRPr lang="de-CH"/>
                    </a:p>
                  </a:txBody>
                  <a:tcPr/>
                </a:tc>
                <a:tc>
                  <a:txBody>
                    <a:bodyPr/>
                    <a:lstStyle/>
                    <a:p>
                      <a:endParaRPr lang="de-CH"/>
                    </a:p>
                  </a:txBody>
                  <a:tcPr/>
                </a:tc>
                <a:extLst>
                  <a:ext uri="{0D108BD9-81ED-4DB2-BD59-A6C34878D82A}">
                    <a16:rowId xmlns:a16="http://schemas.microsoft.com/office/drawing/2014/main" xmlns="" val="874512763"/>
                  </a:ext>
                </a:extLst>
              </a:tr>
              <a:tr h="660239">
                <a:tc>
                  <a:txBody>
                    <a:bodyPr/>
                    <a:lstStyle/>
                    <a:p>
                      <a:r>
                        <a:rPr lang="de-CH" dirty="0"/>
                        <a:t>Finanzen</a:t>
                      </a:r>
                    </a:p>
                  </a:txBody>
                  <a:tcPr/>
                </a:tc>
                <a:tc>
                  <a:txBody>
                    <a:bodyPr/>
                    <a:lstStyle/>
                    <a:p>
                      <a:endParaRPr lang="de-CH"/>
                    </a:p>
                  </a:txBody>
                  <a:tcPr/>
                </a:tc>
                <a:tc>
                  <a:txBody>
                    <a:bodyPr/>
                    <a:lstStyle/>
                    <a:p>
                      <a:endParaRPr lang="de-CH"/>
                    </a:p>
                  </a:txBody>
                  <a:tcPr/>
                </a:tc>
                <a:tc>
                  <a:txBody>
                    <a:bodyPr/>
                    <a:lstStyle/>
                    <a:p>
                      <a:endParaRPr lang="de-CH"/>
                    </a:p>
                  </a:txBody>
                  <a:tcPr/>
                </a:tc>
                <a:extLst>
                  <a:ext uri="{0D108BD9-81ED-4DB2-BD59-A6C34878D82A}">
                    <a16:rowId xmlns:a16="http://schemas.microsoft.com/office/drawing/2014/main" xmlns="" val="34110761"/>
                  </a:ext>
                </a:extLst>
              </a:tr>
              <a:tr h="723639">
                <a:tc>
                  <a:txBody>
                    <a:bodyPr/>
                    <a:lstStyle/>
                    <a:p>
                      <a:r>
                        <a:rPr lang="de-CH" dirty="0"/>
                        <a:t>Umfeld (Netzwerke, Beziehungen)</a:t>
                      </a:r>
                    </a:p>
                  </a:txBody>
                  <a:tcPr/>
                </a:tc>
                <a:tc>
                  <a:txBody>
                    <a:bodyPr/>
                    <a:lstStyle/>
                    <a:p>
                      <a:endParaRPr lang="de-CH"/>
                    </a:p>
                  </a:txBody>
                  <a:tcPr/>
                </a:tc>
                <a:tc>
                  <a:txBody>
                    <a:bodyPr/>
                    <a:lstStyle/>
                    <a:p>
                      <a:endParaRPr lang="de-CH"/>
                    </a:p>
                  </a:txBody>
                  <a:tcPr/>
                </a:tc>
                <a:tc>
                  <a:txBody>
                    <a:bodyPr/>
                    <a:lstStyle/>
                    <a:p>
                      <a:endParaRPr lang="de-CH" dirty="0"/>
                    </a:p>
                  </a:txBody>
                  <a:tcPr/>
                </a:tc>
                <a:extLst>
                  <a:ext uri="{0D108BD9-81ED-4DB2-BD59-A6C34878D82A}">
                    <a16:rowId xmlns:a16="http://schemas.microsoft.com/office/drawing/2014/main" xmlns="" val="1068528270"/>
                  </a:ext>
                </a:extLst>
              </a:tr>
            </a:tbl>
          </a:graphicData>
        </a:graphic>
      </p:graphicFrame>
    </p:spTree>
    <p:extLst>
      <p:ext uri="{BB962C8B-B14F-4D97-AF65-F5344CB8AC3E}">
        <p14:creationId xmlns:p14="http://schemas.microsoft.com/office/powerpoint/2010/main" val="18753859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1FF4695-F83B-45AC-A7E4-B66C0F4A9E1C}"/>
              </a:ext>
            </a:extLst>
          </p:cNvPr>
          <p:cNvSpPr>
            <a:spLocks noGrp="1"/>
          </p:cNvSpPr>
          <p:nvPr>
            <p:ph type="title"/>
          </p:nvPr>
        </p:nvSpPr>
        <p:spPr/>
        <p:txBody>
          <a:bodyPr>
            <a:normAutofit/>
          </a:bodyPr>
          <a:lstStyle/>
          <a:p>
            <a:r>
              <a:rPr lang="de-CH" b="1" dirty="0"/>
              <a:t>Handlungsplan: Kindesschutz</a:t>
            </a:r>
          </a:p>
        </p:txBody>
      </p:sp>
      <p:graphicFrame>
        <p:nvGraphicFramePr>
          <p:cNvPr id="4" name="Inhaltsplatzhalter 3">
            <a:extLst>
              <a:ext uri="{FF2B5EF4-FFF2-40B4-BE49-F238E27FC236}">
                <a16:creationId xmlns:a16="http://schemas.microsoft.com/office/drawing/2014/main" xmlns="" id="{091CE980-20CC-4DC4-903F-A668F8F46FB0}"/>
              </a:ext>
            </a:extLst>
          </p:cNvPr>
          <p:cNvGraphicFramePr>
            <a:graphicFrameLocks noGrp="1"/>
          </p:cNvGraphicFramePr>
          <p:nvPr>
            <p:ph idx="1"/>
            <p:extLst>
              <p:ext uri="{D42A27DB-BD31-4B8C-83A1-F6EECF244321}">
                <p14:modId xmlns:p14="http://schemas.microsoft.com/office/powerpoint/2010/main" val="652702283"/>
              </p:ext>
            </p:extLst>
          </p:nvPr>
        </p:nvGraphicFramePr>
        <p:xfrm>
          <a:off x="838200" y="1825625"/>
          <a:ext cx="10515600" cy="4221480"/>
        </p:xfrm>
        <a:graphic>
          <a:graphicData uri="http://schemas.openxmlformats.org/drawingml/2006/table">
            <a:tbl>
              <a:tblPr firstRow="1" bandRow="1">
                <a:tableStyleId>{5C22544A-7EE6-4342-B048-85BDC9FD1C3A}</a:tableStyleId>
              </a:tblPr>
              <a:tblGrid>
                <a:gridCol w="2872666">
                  <a:extLst>
                    <a:ext uri="{9D8B030D-6E8A-4147-A177-3AD203B41FA5}">
                      <a16:colId xmlns:a16="http://schemas.microsoft.com/office/drawing/2014/main" xmlns="" val="2949542689"/>
                    </a:ext>
                  </a:extLst>
                </a:gridCol>
                <a:gridCol w="2385134">
                  <a:extLst>
                    <a:ext uri="{9D8B030D-6E8A-4147-A177-3AD203B41FA5}">
                      <a16:colId xmlns:a16="http://schemas.microsoft.com/office/drawing/2014/main" xmlns="" val="2470342318"/>
                    </a:ext>
                  </a:extLst>
                </a:gridCol>
                <a:gridCol w="2628900">
                  <a:extLst>
                    <a:ext uri="{9D8B030D-6E8A-4147-A177-3AD203B41FA5}">
                      <a16:colId xmlns:a16="http://schemas.microsoft.com/office/drawing/2014/main" xmlns="" val="2144011511"/>
                    </a:ext>
                  </a:extLst>
                </a:gridCol>
                <a:gridCol w="2628900">
                  <a:extLst>
                    <a:ext uri="{9D8B030D-6E8A-4147-A177-3AD203B41FA5}">
                      <a16:colId xmlns:a16="http://schemas.microsoft.com/office/drawing/2014/main" xmlns="" val="1237840081"/>
                    </a:ext>
                  </a:extLst>
                </a:gridCol>
              </a:tblGrid>
              <a:tr h="370840">
                <a:tc>
                  <a:txBody>
                    <a:bodyPr/>
                    <a:lstStyle/>
                    <a:p>
                      <a:r>
                        <a:rPr lang="de-CH" dirty="0"/>
                        <a:t>Bereich/Merkmale</a:t>
                      </a:r>
                    </a:p>
                  </a:txBody>
                  <a:tcPr/>
                </a:tc>
                <a:tc>
                  <a:txBody>
                    <a:bodyPr/>
                    <a:lstStyle/>
                    <a:p>
                      <a:r>
                        <a:rPr lang="de-CH" dirty="0"/>
                        <a:t>Ziel (langfristig)</a:t>
                      </a:r>
                    </a:p>
                  </a:txBody>
                  <a:tcPr/>
                </a:tc>
                <a:tc>
                  <a:txBody>
                    <a:bodyPr/>
                    <a:lstStyle/>
                    <a:p>
                      <a:r>
                        <a:rPr lang="de-CH" dirty="0"/>
                        <a:t>Zwischenziele</a:t>
                      </a:r>
                    </a:p>
                  </a:txBody>
                  <a:tcPr/>
                </a:tc>
                <a:tc>
                  <a:txBody>
                    <a:bodyPr/>
                    <a:lstStyle/>
                    <a:p>
                      <a:r>
                        <a:rPr lang="de-CH" dirty="0"/>
                        <a:t>Aktuelle Situation</a:t>
                      </a:r>
                    </a:p>
                  </a:txBody>
                  <a:tcPr/>
                </a:tc>
                <a:extLst>
                  <a:ext uri="{0D108BD9-81ED-4DB2-BD59-A6C34878D82A}">
                    <a16:rowId xmlns:a16="http://schemas.microsoft.com/office/drawing/2014/main" xmlns="" val="425712051"/>
                  </a:ext>
                </a:extLst>
              </a:tr>
              <a:tr h="370840">
                <a:tc>
                  <a:txBody>
                    <a:bodyPr/>
                    <a:lstStyle/>
                    <a:p>
                      <a:r>
                        <a:rPr lang="de-CH" dirty="0"/>
                        <a:t>Gesundheit (psychisch, physisch) </a:t>
                      </a:r>
                    </a:p>
                  </a:txBody>
                  <a:tcPr/>
                </a:tc>
                <a:tc>
                  <a:txBody>
                    <a:bodyPr/>
                    <a:lstStyle/>
                    <a:p>
                      <a:endParaRPr lang="de-CH" dirty="0"/>
                    </a:p>
                  </a:txBody>
                  <a:tcPr/>
                </a:tc>
                <a:tc>
                  <a:txBody>
                    <a:bodyPr/>
                    <a:lstStyle/>
                    <a:p>
                      <a:endParaRPr lang="de-CH"/>
                    </a:p>
                  </a:txBody>
                  <a:tcPr/>
                </a:tc>
                <a:tc>
                  <a:txBody>
                    <a:bodyPr/>
                    <a:lstStyle/>
                    <a:p>
                      <a:endParaRPr lang="de-CH"/>
                    </a:p>
                  </a:txBody>
                  <a:tcPr/>
                </a:tc>
                <a:extLst>
                  <a:ext uri="{0D108BD9-81ED-4DB2-BD59-A6C34878D82A}">
                    <a16:rowId xmlns:a16="http://schemas.microsoft.com/office/drawing/2014/main" xmlns="" val="2582311552"/>
                  </a:ext>
                </a:extLst>
              </a:tr>
              <a:tr h="370840">
                <a:tc>
                  <a:txBody>
                    <a:bodyPr/>
                    <a:lstStyle/>
                    <a:p>
                      <a:r>
                        <a:rPr lang="de-CH" dirty="0"/>
                        <a:t>Tagesstruktur (Betreuung, Schule, Ausbildung, Freizeit)</a:t>
                      </a:r>
                    </a:p>
                  </a:txBody>
                  <a:tcPr/>
                </a:tc>
                <a:tc>
                  <a:txBody>
                    <a:bodyPr/>
                    <a:lstStyle/>
                    <a:p>
                      <a:endParaRPr lang="de-CH" dirty="0"/>
                    </a:p>
                  </a:txBody>
                  <a:tcPr/>
                </a:tc>
                <a:tc>
                  <a:txBody>
                    <a:bodyPr/>
                    <a:lstStyle/>
                    <a:p>
                      <a:endParaRPr lang="de-CH"/>
                    </a:p>
                  </a:txBody>
                  <a:tcPr/>
                </a:tc>
                <a:tc>
                  <a:txBody>
                    <a:bodyPr/>
                    <a:lstStyle/>
                    <a:p>
                      <a:endParaRPr lang="de-CH"/>
                    </a:p>
                  </a:txBody>
                  <a:tcPr/>
                </a:tc>
                <a:extLst>
                  <a:ext uri="{0D108BD9-81ED-4DB2-BD59-A6C34878D82A}">
                    <a16:rowId xmlns:a16="http://schemas.microsoft.com/office/drawing/2014/main" xmlns="" val="878379655"/>
                  </a:ext>
                </a:extLst>
              </a:tr>
              <a:tr h="370840">
                <a:tc>
                  <a:txBody>
                    <a:bodyPr/>
                    <a:lstStyle/>
                    <a:p>
                      <a:r>
                        <a:rPr lang="de-CH" dirty="0"/>
                        <a:t>Elterliche Kompetenzen (körperliche Bedürfnisse, entwicklungspsychologische Bedürfnisse</a:t>
                      </a:r>
                    </a:p>
                  </a:txBody>
                  <a:tcPr/>
                </a:tc>
                <a:tc>
                  <a:txBody>
                    <a:bodyPr/>
                    <a:lstStyle/>
                    <a:p>
                      <a:endParaRPr lang="de-CH"/>
                    </a:p>
                  </a:txBody>
                  <a:tcPr/>
                </a:tc>
                <a:tc>
                  <a:txBody>
                    <a:bodyPr/>
                    <a:lstStyle/>
                    <a:p>
                      <a:endParaRPr lang="de-CH"/>
                    </a:p>
                  </a:txBody>
                  <a:tcPr/>
                </a:tc>
                <a:tc>
                  <a:txBody>
                    <a:bodyPr/>
                    <a:lstStyle/>
                    <a:p>
                      <a:endParaRPr lang="de-CH"/>
                    </a:p>
                  </a:txBody>
                  <a:tcPr/>
                </a:tc>
                <a:extLst>
                  <a:ext uri="{0D108BD9-81ED-4DB2-BD59-A6C34878D82A}">
                    <a16:rowId xmlns:a16="http://schemas.microsoft.com/office/drawing/2014/main" xmlns="" val="3045174338"/>
                  </a:ext>
                </a:extLst>
              </a:tr>
              <a:tr h="370840">
                <a:tc>
                  <a:txBody>
                    <a:bodyPr/>
                    <a:lstStyle/>
                    <a:p>
                      <a:r>
                        <a:rPr lang="de-CH" dirty="0"/>
                        <a:t>Wohnen (kindergerecht)</a:t>
                      </a:r>
                    </a:p>
                  </a:txBody>
                  <a:tcPr/>
                </a:tc>
                <a:tc>
                  <a:txBody>
                    <a:bodyPr/>
                    <a:lstStyle/>
                    <a:p>
                      <a:endParaRPr lang="de-CH"/>
                    </a:p>
                  </a:txBody>
                  <a:tcPr/>
                </a:tc>
                <a:tc>
                  <a:txBody>
                    <a:bodyPr/>
                    <a:lstStyle/>
                    <a:p>
                      <a:endParaRPr lang="de-CH"/>
                    </a:p>
                  </a:txBody>
                  <a:tcPr/>
                </a:tc>
                <a:tc>
                  <a:txBody>
                    <a:bodyPr/>
                    <a:lstStyle/>
                    <a:p>
                      <a:endParaRPr lang="de-CH"/>
                    </a:p>
                  </a:txBody>
                  <a:tcPr/>
                </a:tc>
                <a:extLst>
                  <a:ext uri="{0D108BD9-81ED-4DB2-BD59-A6C34878D82A}">
                    <a16:rowId xmlns:a16="http://schemas.microsoft.com/office/drawing/2014/main" xmlns="" val="915446735"/>
                  </a:ext>
                </a:extLst>
              </a:tr>
              <a:tr h="370840">
                <a:tc>
                  <a:txBody>
                    <a:bodyPr/>
                    <a:lstStyle/>
                    <a:p>
                      <a:r>
                        <a:rPr lang="de-CH" dirty="0"/>
                        <a:t>Umfeld (Netzwerke und Zusammenarbeit)</a:t>
                      </a:r>
                    </a:p>
                  </a:txBody>
                  <a:tcPr/>
                </a:tc>
                <a:tc>
                  <a:txBody>
                    <a:bodyPr/>
                    <a:lstStyle/>
                    <a:p>
                      <a:endParaRPr lang="de-CH" dirty="0"/>
                    </a:p>
                  </a:txBody>
                  <a:tcPr/>
                </a:tc>
                <a:tc>
                  <a:txBody>
                    <a:bodyPr/>
                    <a:lstStyle/>
                    <a:p>
                      <a:endParaRPr lang="de-CH"/>
                    </a:p>
                  </a:txBody>
                  <a:tcPr/>
                </a:tc>
                <a:tc>
                  <a:txBody>
                    <a:bodyPr/>
                    <a:lstStyle/>
                    <a:p>
                      <a:endParaRPr lang="de-CH"/>
                    </a:p>
                  </a:txBody>
                  <a:tcPr/>
                </a:tc>
                <a:extLst>
                  <a:ext uri="{0D108BD9-81ED-4DB2-BD59-A6C34878D82A}">
                    <a16:rowId xmlns:a16="http://schemas.microsoft.com/office/drawing/2014/main" xmlns="" val="3347358163"/>
                  </a:ext>
                </a:extLst>
              </a:tr>
              <a:tr h="370840">
                <a:tc>
                  <a:txBody>
                    <a:bodyPr/>
                    <a:lstStyle/>
                    <a:p>
                      <a:r>
                        <a:rPr lang="de-CH" dirty="0"/>
                        <a:t>Finanzen </a:t>
                      </a:r>
                    </a:p>
                  </a:txBody>
                  <a:tcPr/>
                </a:tc>
                <a:tc>
                  <a:txBody>
                    <a:bodyPr/>
                    <a:lstStyle/>
                    <a:p>
                      <a:endParaRPr lang="de-CH"/>
                    </a:p>
                  </a:txBody>
                  <a:tcPr/>
                </a:tc>
                <a:tc>
                  <a:txBody>
                    <a:bodyPr/>
                    <a:lstStyle/>
                    <a:p>
                      <a:endParaRPr lang="de-CH"/>
                    </a:p>
                  </a:txBody>
                  <a:tcPr/>
                </a:tc>
                <a:tc>
                  <a:txBody>
                    <a:bodyPr/>
                    <a:lstStyle/>
                    <a:p>
                      <a:endParaRPr lang="de-CH" dirty="0"/>
                    </a:p>
                  </a:txBody>
                  <a:tcPr/>
                </a:tc>
                <a:extLst>
                  <a:ext uri="{0D108BD9-81ED-4DB2-BD59-A6C34878D82A}">
                    <a16:rowId xmlns:a16="http://schemas.microsoft.com/office/drawing/2014/main" xmlns="" val="1286373055"/>
                  </a:ext>
                </a:extLst>
              </a:tr>
            </a:tbl>
          </a:graphicData>
        </a:graphic>
      </p:graphicFrame>
    </p:spTree>
    <p:extLst>
      <p:ext uri="{BB962C8B-B14F-4D97-AF65-F5344CB8AC3E}">
        <p14:creationId xmlns:p14="http://schemas.microsoft.com/office/powerpoint/2010/main" val="4248432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8d05592-ded0-4b33-9983-d4c1e6409489">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rundlayout Präsentation Gemeinde Emmen.pptx" id="{42FBD828-ABB9-4509-AEDF-FFAF6A1BF56B}" vid="{31E248D0-7840-4CC4-833E-8669E75966EE}"/>
    </a:ext>
  </a:extLst>
</a:theme>
</file>

<file path=docProps/app.xml><?xml version="1.0" encoding="utf-8"?>
<Properties xmlns="http://schemas.openxmlformats.org/officeDocument/2006/extended-properties" xmlns:vt="http://schemas.openxmlformats.org/officeDocument/2006/docPropsVTypes">
  <TotalTime>0</TotalTime>
  <Words>772</Words>
  <Application>Microsoft Office PowerPoint</Application>
  <PresentationFormat>Benutzerdefiniert</PresentationFormat>
  <Paragraphs>74</Paragraphs>
  <Slides>14</Slides>
  <Notes>0</Notes>
  <HiddenSlides>0</HiddenSlides>
  <MMClips>0</MMClips>
  <ScaleCrop>false</ScaleCrop>
  <HeadingPairs>
    <vt:vector size="4" baseType="variant">
      <vt:variant>
        <vt:lpstr>Design</vt:lpstr>
      </vt:variant>
      <vt:variant>
        <vt:i4>2</vt:i4>
      </vt:variant>
      <vt:variant>
        <vt:lpstr>Folientitel</vt:lpstr>
      </vt:variant>
      <vt:variant>
        <vt:i4>14</vt:i4>
      </vt:variant>
    </vt:vector>
  </HeadingPairs>
  <TitlesOfParts>
    <vt:vector size="16" baseType="lpstr">
      <vt:lpstr>Office</vt:lpstr>
      <vt:lpstr>28d05592-ded0-4b33-9983-d4c1e6409489</vt:lpstr>
      <vt:lpstr>Der Handlungsplan </vt:lpstr>
      <vt:lpstr>Ausgangslage</vt:lpstr>
      <vt:lpstr>Resultat auf der Ebene Handlungsziele</vt:lpstr>
      <vt:lpstr>Resultat auf der Ebene Intervention</vt:lpstr>
      <vt:lpstr>Die Hilfeplanung</vt:lpstr>
      <vt:lpstr>Die 5 Schritte der Hilfeplanung auf unserem Dienst   </vt:lpstr>
      <vt:lpstr>Merkmale und Aufbau des Handlungsplanes</vt:lpstr>
      <vt:lpstr>Handlungsplan: Erwachsenenschutz</vt:lpstr>
      <vt:lpstr>Handlungsplan: Kindesschutz</vt:lpstr>
      <vt:lpstr>Gewinnende Aspekte für Beistandspersonen im Zusammenhang mit dem Handlungsplan</vt:lpstr>
      <vt:lpstr>Gewinnende Aspekte für die Organisation</vt:lpstr>
      <vt:lpstr>Erfahrungen mit dem Instrument Handlungsplan</vt:lpstr>
      <vt:lpstr>Visionen im Zusammenhang mit dem Handlungsplan</vt:lpstr>
      <vt:lpstr>Einführung oder Weiterführung des Handlungsplanes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Handlungsplan</dc:title>
  <dc:creator>Roland Limacher</dc:creator>
  <cp:lastModifiedBy>SVBB</cp:lastModifiedBy>
  <cp:revision>27</cp:revision>
  <dcterms:created xsi:type="dcterms:W3CDTF">2019-08-04T15:32:07Z</dcterms:created>
  <dcterms:modified xsi:type="dcterms:W3CDTF">2019-08-20T08:13:35Z</dcterms:modified>
</cp:coreProperties>
</file>